
<file path=[Content_Types].xml><?xml version="1.0" encoding="utf-8"?>
<Types xmlns="http://schemas.openxmlformats.org/package/2006/content-types">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word/styles.xml" ContentType="application/vnd.openxmlformats-officedocument.wordprocessingml.styles+xml"/>
  <Override PartName="/word/settings.xml" ContentType="application/vnd.openxmlformats-officedocument.wordprocessingml.settings+xml"/>
  <Override PartName="/word/theme/theme1.xml" ContentType="application/vnd.openxmlformats-officedocument.theme+xml"/>
  <Override PartName="/word/document.xml" ContentType="application/vnd.openxmlformats-officedocument.wordprocessingml.document.main+xml"/>
  <Override PartName="/word/fontTable.xml" ContentType="application/vnd.openxmlformats-officedocument.wordprocessingml.fontTable+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4" Type="http://schemas.openxmlformats.org/officeDocument/2006/relationships/officeDocument" Target="word/document.xml"/><Relationship Id="rId2" Type="http://schemas.openxmlformats.org/package/2006/relationships/metadata/core-properties" Target="docProps/core.xml"/><Relationship Id="rId1" Type="http://schemas.openxmlformats.org/officeDocument/2006/relationships/extended-properties" Target="docProps/app.xml"/><Relationship Id="rId3"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http://schemas.openxmlformats.org/wordprocessingml/2006/main" xmlns:w14="http://schemas.microsoft.com/office/word/2010/wordml" xmlns:w10="urn:schemas-microsoft-com:office:word"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body>
    <w:p w14:paraId="2B1C7223">
      <w:pPr>
        <w:spacing w:line="360" w:lineRule="auto"/>
        <w:jc w:val="center"/>
        <w:rPr>
          <w:rFonts w:hint="eastAsia" w:ascii="方正小标宋简体" w:hAnsi="方正小标宋简体" w:eastAsia="方正小标宋简体" w:cs="方正小标宋简体"/>
          <w:b/>
          <w:bCs/>
          <w:sz w:val="44"/>
          <w:szCs w:val="44"/>
        </w:rPr>
      </w:pPr>
      <w:r>
        <w:rPr>
          <w:rFonts w:hint="eastAsia" w:ascii="方正小标宋简体" w:hAnsi="方正小标宋简体" w:eastAsia="方正小标宋简体" w:cs="方正小标宋简体"/>
          <w:b/>
          <w:bCs/>
          <w:sz w:val="44"/>
          <w:szCs w:val="44"/>
        </w:rPr>
        <w:t>洛阳-新郑国际机场航煤管道项目（重新报批）环境影响评价第一次公示</w:t>
      </w:r>
    </w:p>
    <w:p w14:paraId="4D7B4C9D">
      <w:pPr>
        <w:spacing w:line="500" w:lineRule="exact"/>
        <w:ind w:firstLine="643" w:firstLineChars="200"/>
        <w:jc w:val="left"/>
        <w:rPr>
          <w:rFonts w:hint="eastAsia" w:ascii="仿宋_GB2312" w:hAnsi="仿宋_GB2312" w:eastAsia="仿宋_GB2312" w:cs="仿宋_GB2312"/>
          <w:b/>
          <w:kern w:val="0"/>
          <w:sz w:val="32"/>
          <w:szCs w:val="32"/>
        </w:rPr>
      </w:pPr>
      <w:bookmarkStart w:id="0" w:name="_GoBack"/>
      <w:r>
        <w:rPr>
          <w:rFonts w:hint="eastAsia" w:ascii="仿宋_GB2312" w:hAnsi="仿宋_GB2312" w:eastAsia="仿宋_GB2312" w:cs="仿宋_GB2312"/>
          <w:b/>
          <w:kern w:val="0"/>
          <w:sz w:val="32"/>
          <w:szCs w:val="32"/>
        </w:rPr>
        <w:t>一、建设项目概况</w:t>
      </w:r>
    </w:p>
    <w:p w14:paraId="2BE2F34A">
      <w:pPr>
        <w:spacing w:line="500" w:lineRule="exact"/>
        <w:ind w:firstLine="640" w:firstLineChars="200"/>
        <w:jc w:val="left"/>
        <w:rPr>
          <w:rFonts w:hint="eastAsia" w:ascii="仿宋_GB2312" w:hAnsi="仿宋_GB2312" w:eastAsia="仿宋_GB2312" w:cs="仿宋_GB2312"/>
          <w:kern w:val="0"/>
          <w:sz w:val="32"/>
          <w:szCs w:val="32"/>
        </w:rPr>
      </w:pPr>
      <w:r>
        <w:rPr>
          <w:rFonts w:hint="eastAsia" w:ascii="仿宋_GB2312" w:hAnsi="仿宋_GB2312" w:eastAsia="仿宋_GB2312" w:cs="仿宋_GB2312"/>
          <w:kern w:val="0"/>
          <w:sz w:val="32"/>
          <w:szCs w:val="32"/>
        </w:rPr>
        <w:t>建设项目名称：洛阳-新郑国际机场航煤管道项目</w:t>
      </w:r>
    </w:p>
    <w:p w14:paraId="0DC8488F">
      <w:pPr>
        <w:spacing w:line="500" w:lineRule="exact"/>
        <w:ind w:firstLine="640" w:firstLineChars="200"/>
        <w:jc w:val="left"/>
        <w:rPr>
          <w:rFonts w:hint="eastAsia" w:ascii="仿宋_GB2312" w:hAnsi="仿宋_GB2312" w:eastAsia="仿宋_GB2312" w:cs="仿宋_GB2312"/>
          <w:kern w:val="0"/>
          <w:sz w:val="32"/>
          <w:szCs w:val="32"/>
        </w:rPr>
      </w:pPr>
      <w:r>
        <w:rPr>
          <w:rFonts w:hint="eastAsia" w:ascii="仿宋_GB2312" w:hAnsi="仿宋_GB2312" w:eastAsia="仿宋_GB2312" w:cs="仿宋_GB2312"/>
          <w:kern w:val="0"/>
          <w:sz w:val="32"/>
          <w:szCs w:val="32"/>
        </w:rPr>
        <w:t>建设单位：中石化（河南）炼油化工有限公司</w:t>
      </w:r>
    </w:p>
    <w:p w14:paraId="2CE49498">
      <w:pPr>
        <w:spacing w:line="500" w:lineRule="exact"/>
        <w:ind w:firstLine="640" w:firstLineChars="200"/>
        <w:jc w:val="left"/>
        <w:rPr>
          <w:rFonts w:hint="eastAsia" w:ascii="仿宋_GB2312" w:hAnsi="仿宋_GB2312" w:eastAsia="仿宋_GB2312" w:cs="仿宋_GB2312"/>
          <w:kern w:val="0"/>
          <w:sz w:val="32"/>
          <w:szCs w:val="32"/>
        </w:rPr>
      </w:pPr>
      <w:r>
        <w:rPr>
          <w:rFonts w:hint="eastAsia" w:ascii="仿宋_GB2312" w:hAnsi="仿宋_GB2312" w:eastAsia="仿宋_GB2312" w:cs="仿宋_GB2312"/>
          <w:kern w:val="0"/>
          <w:sz w:val="32"/>
          <w:szCs w:val="32"/>
        </w:rPr>
        <w:t>建设内容：工程起点位于中石化（河南）炼油化工有限公司首站，依次经过孟津区、孟州市、偃师市、巩义市、荥阳市、新郑市、郑州航空港区，终点为郑州新郑国际机场油库。线路全长为178km，管径为D406.4mm，设计压力9.5MPa，设计输量为330×10</w:t>
      </w:r>
      <w:r>
        <w:rPr>
          <w:rFonts w:hint="eastAsia" w:ascii="仿宋_GB2312" w:hAnsi="仿宋_GB2312" w:eastAsia="仿宋_GB2312" w:cs="仿宋_GB2312"/>
          <w:kern w:val="0"/>
          <w:sz w:val="32"/>
          <w:szCs w:val="32"/>
          <w:vertAlign w:val="superscript"/>
        </w:rPr>
        <w:t>4</w:t>
      </w:r>
      <w:r>
        <w:rPr>
          <w:rFonts w:hint="eastAsia" w:ascii="仿宋_GB2312" w:hAnsi="仿宋_GB2312" w:eastAsia="仿宋_GB2312" w:cs="仿宋_GB2312"/>
          <w:kern w:val="0"/>
          <w:sz w:val="32"/>
          <w:szCs w:val="32"/>
        </w:rPr>
        <w:t>t/a，密闭输送航空煤油。全线设新建工艺站场2座（首站和末站），6座阀室。由外围影响，与基础设计路由相比，项目详细设计阶段管道路由有7处较大调整、长度约85.5km；管道路由局部微调长度约58.0km；以及3座阀室位置调整。</w:t>
      </w:r>
    </w:p>
    <w:p w14:paraId="0AAA1D56">
      <w:pPr>
        <w:spacing w:line="500" w:lineRule="exact"/>
        <w:ind w:firstLine="643" w:firstLineChars="200"/>
        <w:jc w:val="left"/>
        <w:rPr>
          <w:rFonts w:hint="eastAsia" w:ascii="仿宋_GB2312" w:hAnsi="仿宋_GB2312" w:eastAsia="仿宋_GB2312" w:cs="仿宋_GB2312"/>
          <w:b/>
          <w:kern w:val="0"/>
          <w:sz w:val="32"/>
          <w:szCs w:val="32"/>
        </w:rPr>
      </w:pPr>
      <w:r>
        <w:rPr>
          <w:rFonts w:hint="eastAsia" w:ascii="仿宋_GB2312" w:hAnsi="仿宋_GB2312" w:eastAsia="仿宋_GB2312" w:cs="仿宋_GB2312"/>
          <w:b/>
          <w:kern w:val="0"/>
          <w:sz w:val="32"/>
          <w:szCs w:val="32"/>
        </w:rPr>
        <w:t>二、建设单位名称和联系方式</w:t>
      </w:r>
    </w:p>
    <w:p w14:paraId="20FFA58C">
      <w:pPr>
        <w:spacing w:line="500" w:lineRule="exact"/>
        <w:ind w:firstLine="640" w:firstLineChars="200"/>
        <w:jc w:val="left"/>
        <w:rPr>
          <w:rFonts w:hint="eastAsia" w:ascii="仿宋_GB2312" w:hAnsi="仿宋_GB2312" w:eastAsia="仿宋_GB2312" w:cs="仿宋_GB2312"/>
          <w:kern w:val="0"/>
          <w:sz w:val="32"/>
          <w:szCs w:val="32"/>
          <w:highlight w:val="none"/>
        </w:rPr>
      </w:pPr>
      <w:r>
        <w:rPr>
          <w:rFonts w:hint="eastAsia" w:ascii="仿宋_GB2312" w:hAnsi="仿宋_GB2312" w:eastAsia="仿宋_GB2312" w:cs="仿宋_GB2312"/>
          <w:kern w:val="0"/>
          <w:sz w:val="32"/>
          <w:szCs w:val="32"/>
          <w:highlight w:val="none"/>
        </w:rPr>
        <w:t>建设单位：中石化（河南）炼油化工有限公司</w:t>
      </w:r>
    </w:p>
    <w:p w14:paraId="7751727A">
      <w:pPr>
        <w:spacing w:line="500" w:lineRule="exact"/>
        <w:ind w:firstLine="640" w:firstLineChars="200"/>
        <w:jc w:val="left"/>
        <w:rPr>
          <w:rFonts w:hint="eastAsia" w:ascii="仿宋_GB2312" w:hAnsi="仿宋_GB2312" w:eastAsia="仿宋_GB2312" w:cs="仿宋_GB2312"/>
          <w:kern w:val="0"/>
          <w:sz w:val="32"/>
          <w:szCs w:val="32"/>
          <w:highlight w:val="none"/>
        </w:rPr>
      </w:pPr>
      <w:r>
        <w:rPr>
          <w:rFonts w:hint="eastAsia" w:ascii="仿宋_GB2312" w:hAnsi="仿宋_GB2312" w:eastAsia="仿宋_GB2312" w:cs="仿宋_GB2312"/>
          <w:kern w:val="0"/>
          <w:sz w:val="32"/>
          <w:szCs w:val="32"/>
          <w:highlight w:val="none"/>
        </w:rPr>
        <w:t>联系人：井主任</w:t>
      </w:r>
    </w:p>
    <w:p w14:paraId="35409C29">
      <w:pPr>
        <w:spacing w:line="500" w:lineRule="exact"/>
        <w:ind w:firstLine="640" w:firstLineChars="200"/>
        <w:jc w:val="left"/>
        <w:rPr>
          <w:rFonts w:hint="eastAsia" w:ascii="仿宋_GB2312" w:hAnsi="仿宋_GB2312" w:eastAsia="仿宋_GB2312" w:cs="仿宋_GB2312"/>
          <w:kern w:val="0"/>
          <w:sz w:val="32"/>
          <w:szCs w:val="32"/>
          <w:highlight w:val="none"/>
          <w:lang w:val="en-US" w:eastAsia="zh-CN"/>
        </w:rPr>
      </w:pPr>
      <w:r>
        <w:rPr>
          <w:rFonts w:hint="eastAsia" w:ascii="仿宋_GB2312" w:hAnsi="仿宋_GB2312" w:eastAsia="仿宋_GB2312" w:cs="仿宋_GB2312"/>
          <w:kern w:val="0"/>
          <w:sz w:val="32"/>
          <w:szCs w:val="32"/>
          <w:highlight w:val="none"/>
        </w:rPr>
        <w:t>联系电话：</w:t>
      </w:r>
      <w:r>
        <w:rPr>
          <w:rFonts w:hint="eastAsia" w:ascii="仿宋_GB2312" w:hAnsi="仿宋_GB2312" w:eastAsia="仿宋_GB2312" w:cs="仿宋_GB2312"/>
          <w:kern w:val="0"/>
          <w:sz w:val="32"/>
          <w:szCs w:val="32"/>
          <w:highlight w:val="none"/>
          <w:lang w:val="en-US" w:eastAsia="zh-CN"/>
        </w:rPr>
        <w:t>0379-66994114</w:t>
      </w:r>
    </w:p>
    <w:p w14:paraId="07818125">
      <w:pPr>
        <w:spacing w:line="500" w:lineRule="exact"/>
        <w:ind w:firstLine="640" w:firstLineChars="200"/>
        <w:jc w:val="left"/>
        <w:rPr>
          <w:rFonts w:hint="eastAsia" w:ascii="仿宋_GB2312" w:hAnsi="仿宋_GB2312" w:eastAsia="仿宋_GB2312" w:cs="仿宋_GB2312"/>
          <w:kern w:val="0"/>
          <w:sz w:val="32"/>
          <w:szCs w:val="32"/>
        </w:rPr>
      </w:pPr>
      <w:r>
        <w:rPr>
          <w:rFonts w:hint="eastAsia" w:ascii="仿宋_GB2312" w:hAnsi="仿宋_GB2312" w:eastAsia="仿宋_GB2312" w:cs="仿宋_GB2312"/>
          <w:kern w:val="0"/>
          <w:sz w:val="32"/>
          <w:szCs w:val="32"/>
          <w:highlight w:val="none"/>
        </w:rPr>
        <w:t>电子邮箱：</w:t>
      </w:r>
      <w:r>
        <w:rPr>
          <w:rFonts w:hint="eastAsia" w:ascii="仿宋_GB2312" w:hAnsi="仿宋_GB2312" w:eastAsia="仿宋_GB2312" w:cs="仿宋_GB2312"/>
          <w:kern w:val="0"/>
          <w:sz w:val="32"/>
          <w:szCs w:val="32"/>
          <w:highlight w:val="none"/>
          <w:lang w:val="en-US" w:eastAsia="zh-CN"/>
        </w:rPr>
        <w:t>jinglu.lysh@sinopec.com</w:t>
      </w:r>
      <w:r>
        <w:rPr>
          <w:rFonts w:hint="eastAsia" w:ascii="仿宋_GB2312" w:hAnsi="仿宋_GB2312" w:eastAsia="仿宋_GB2312" w:cs="仿宋_GB2312"/>
          <w:kern w:val="0"/>
          <w:sz w:val="32"/>
          <w:szCs w:val="32"/>
        </w:rPr>
        <w:t xml:space="preserve"> </w:t>
      </w:r>
    </w:p>
    <w:p w14:paraId="22F86BE3">
      <w:pPr>
        <w:spacing w:line="500" w:lineRule="exact"/>
        <w:ind w:firstLine="643" w:firstLineChars="200"/>
        <w:jc w:val="left"/>
        <w:rPr>
          <w:rFonts w:hint="eastAsia" w:ascii="仿宋_GB2312" w:hAnsi="仿宋_GB2312" w:eastAsia="仿宋_GB2312" w:cs="仿宋_GB2312"/>
          <w:b/>
          <w:kern w:val="0"/>
          <w:sz w:val="32"/>
          <w:szCs w:val="32"/>
        </w:rPr>
      </w:pPr>
      <w:r>
        <w:rPr>
          <w:rFonts w:hint="eastAsia" w:ascii="仿宋_GB2312" w:hAnsi="仿宋_GB2312" w:eastAsia="仿宋_GB2312" w:cs="仿宋_GB2312"/>
          <w:b/>
          <w:kern w:val="0"/>
          <w:sz w:val="32"/>
          <w:szCs w:val="32"/>
        </w:rPr>
        <w:t>三、环境影响报告书编制单位的名称和联系方式</w:t>
      </w:r>
    </w:p>
    <w:p w14:paraId="2C0AC03C">
      <w:pPr>
        <w:spacing w:line="500" w:lineRule="exact"/>
        <w:ind w:firstLine="640" w:firstLineChars="200"/>
        <w:jc w:val="left"/>
        <w:rPr>
          <w:rFonts w:hint="eastAsia" w:ascii="仿宋_GB2312" w:hAnsi="仿宋_GB2312" w:eastAsia="仿宋_GB2312" w:cs="仿宋_GB2312"/>
          <w:kern w:val="0"/>
          <w:sz w:val="32"/>
          <w:szCs w:val="32"/>
        </w:rPr>
      </w:pPr>
      <w:r>
        <w:rPr>
          <w:rFonts w:hint="eastAsia" w:ascii="仿宋_GB2312" w:hAnsi="仿宋_GB2312" w:eastAsia="仿宋_GB2312" w:cs="仿宋_GB2312"/>
          <w:kern w:val="0"/>
          <w:sz w:val="32"/>
          <w:szCs w:val="32"/>
        </w:rPr>
        <w:t>评价单位：江苏环保产业技术研究院股份公司</w:t>
      </w:r>
    </w:p>
    <w:p w14:paraId="65F886E4">
      <w:pPr>
        <w:spacing w:line="500" w:lineRule="exact"/>
        <w:ind w:firstLine="640" w:firstLineChars="200"/>
        <w:jc w:val="left"/>
        <w:rPr>
          <w:rFonts w:hint="eastAsia" w:ascii="仿宋_GB2312" w:hAnsi="仿宋_GB2312" w:eastAsia="仿宋_GB2312" w:cs="仿宋_GB2312"/>
          <w:kern w:val="0"/>
          <w:sz w:val="32"/>
          <w:szCs w:val="32"/>
        </w:rPr>
      </w:pPr>
      <w:r>
        <w:rPr>
          <w:rFonts w:hint="eastAsia" w:ascii="仿宋_GB2312" w:hAnsi="仿宋_GB2312" w:eastAsia="仿宋_GB2312" w:cs="仿宋_GB2312"/>
          <w:kern w:val="0"/>
          <w:sz w:val="32"/>
          <w:szCs w:val="32"/>
        </w:rPr>
        <w:t>联系电话：025-85699125</w:t>
      </w:r>
    </w:p>
    <w:p w14:paraId="5EACA84E">
      <w:pPr>
        <w:spacing w:line="500" w:lineRule="exact"/>
        <w:ind w:firstLine="640" w:firstLineChars="200"/>
        <w:jc w:val="left"/>
        <w:rPr>
          <w:rFonts w:hint="eastAsia" w:ascii="仿宋_GB2312" w:hAnsi="仿宋_GB2312" w:eastAsia="仿宋_GB2312" w:cs="仿宋_GB2312"/>
          <w:kern w:val="0"/>
          <w:sz w:val="32"/>
          <w:szCs w:val="32"/>
        </w:rPr>
      </w:pPr>
      <w:r>
        <w:rPr>
          <w:rFonts w:hint="eastAsia" w:ascii="仿宋_GB2312" w:hAnsi="仿宋_GB2312" w:eastAsia="仿宋_GB2312" w:cs="仿宋_GB2312"/>
          <w:kern w:val="0"/>
          <w:sz w:val="32"/>
          <w:szCs w:val="32"/>
        </w:rPr>
        <w:t>电子邮箱：shyhpgs211@163.com</w:t>
      </w:r>
    </w:p>
    <w:p w14:paraId="50EDA8C8">
      <w:pPr>
        <w:spacing w:line="500" w:lineRule="exact"/>
        <w:ind w:firstLine="643" w:firstLineChars="200"/>
        <w:jc w:val="left"/>
        <w:rPr>
          <w:rFonts w:hint="eastAsia" w:ascii="仿宋_GB2312" w:hAnsi="仿宋_GB2312" w:eastAsia="仿宋_GB2312" w:cs="仿宋_GB2312"/>
          <w:b/>
          <w:kern w:val="0"/>
          <w:sz w:val="32"/>
          <w:szCs w:val="32"/>
        </w:rPr>
      </w:pPr>
      <w:r>
        <w:rPr>
          <w:rFonts w:hint="eastAsia" w:ascii="仿宋_GB2312" w:hAnsi="仿宋_GB2312" w:eastAsia="仿宋_GB2312" w:cs="仿宋_GB2312"/>
          <w:b/>
          <w:kern w:val="0"/>
          <w:sz w:val="32"/>
          <w:szCs w:val="32"/>
        </w:rPr>
        <w:t>四、公众意见表的网络链接</w:t>
      </w:r>
    </w:p>
    <w:p w14:paraId="5F5B721B">
      <w:pPr>
        <w:spacing w:line="500" w:lineRule="exact"/>
        <w:ind w:firstLine="640" w:firstLineChars="200"/>
        <w:jc w:val="left"/>
        <w:rPr>
          <w:rFonts w:hint="eastAsia" w:ascii="仿宋_GB2312" w:hAnsi="仿宋_GB2312" w:eastAsia="仿宋_GB2312" w:cs="仿宋_GB2312"/>
          <w:color w:val="FF0000"/>
          <w:kern w:val="0"/>
          <w:sz w:val="32"/>
          <w:szCs w:val="32"/>
        </w:rPr>
      </w:pPr>
      <w:r>
        <w:rPr>
          <w:rFonts w:hint="eastAsia" w:ascii="仿宋_GB2312" w:hAnsi="仿宋_GB2312" w:eastAsia="仿宋_GB2312" w:cs="仿宋_GB2312"/>
          <w:kern w:val="0"/>
          <w:sz w:val="32"/>
          <w:szCs w:val="32"/>
        </w:rPr>
        <w:t>本次通过填报公众意见表的方式征求与本项目环境影响和环境保护措施有关的建议和意见。公众意见表的网络链接见附件。</w:t>
      </w:r>
    </w:p>
    <w:p w14:paraId="6CB808AB">
      <w:pPr>
        <w:spacing w:line="500" w:lineRule="exact"/>
        <w:ind w:firstLine="643" w:firstLineChars="200"/>
        <w:jc w:val="left"/>
        <w:rPr>
          <w:rFonts w:hint="eastAsia" w:ascii="仿宋_GB2312" w:hAnsi="仿宋_GB2312" w:eastAsia="仿宋_GB2312" w:cs="仿宋_GB2312"/>
          <w:b/>
          <w:kern w:val="0"/>
          <w:sz w:val="32"/>
          <w:szCs w:val="32"/>
        </w:rPr>
      </w:pPr>
      <w:r>
        <w:rPr>
          <w:rFonts w:hint="eastAsia" w:ascii="仿宋_GB2312" w:hAnsi="仿宋_GB2312" w:eastAsia="仿宋_GB2312" w:cs="仿宋_GB2312"/>
          <w:b/>
          <w:kern w:val="0"/>
          <w:sz w:val="32"/>
          <w:szCs w:val="32"/>
        </w:rPr>
        <w:t>五、公众提交公众意见表的方式和途径</w:t>
      </w:r>
    </w:p>
    <w:p w14:paraId="32985424">
      <w:pPr>
        <w:spacing w:line="500" w:lineRule="exact"/>
        <w:ind w:firstLine="640" w:firstLineChars="200"/>
        <w:rPr>
          <w:rFonts w:ascii="Times New Roman" w:hAnsi="Times New Roman" w:eastAsia="宋体" w:cs="Times New Roman"/>
          <w:kern w:val="0"/>
          <w:sz w:val="24"/>
          <w:szCs w:val="24"/>
        </w:rPr>
        <w:sectPr>
          <w:pgSz w:w="11906" w:h="16838"/>
          <w:pgMar w:top="1440" w:right="1440" w:bottom="1440" w:left="1440" w:header="851" w:footer="992" w:gutter="0"/>
          <w:cols w:space="720" w:num="1"/>
          <w:docGrid w:type="lines" w:linePitch="381" w:charSpace="0"/>
        </w:sectPr>
      </w:pPr>
      <w:r>
        <w:rPr>
          <w:rFonts w:hint="eastAsia" w:ascii="仿宋_GB2312" w:hAnsi="仿宋_GB2312" w:eastAsia="仿宋_GB2312" w:cs="仿宋_GB2312"/>
          <w:kern w:val="0"/>
          <w:sz w:val="32"/>
          <w:szCs w:val="32"/>
        </w:rPr>
        <w:t>公众可以通过电子邮件、信函、传真等方式，将填写的公众意见表等提交建设单位或环境影响报告书编制单位，反映与建设项目环境影响有关的意见和建议。</w:t>
      </w:r>
      <w:bookmarkEnd w:id="0"/>
    </w:p>
    <w:p w14:paraId="6A482C2E">
      <w:pPr>
        <w:adjustRightInd w:val="0"/>
        <w:snapToGrid w:val="0"/>
        <w:rPr>
          <w:rFonts w:ascii="Times New Roman" w:hAnsi="Times New Roman" w:eastAsia="仿宋_GB2312" w:cs="Times New Roman"/>
          <w:sz w:val="32"/>
          <w:szCs w:val="32"/>
        </w:rPr>
      </w:pPr>
      <w:r>
        <w:rPr>
          <w:rFonts w:ascii="黑体" w:hAnsi="黑体" w:eastAsia="黑体" w:cs="Times New Roman"/>
          <w:sz w:val="32"/>
          <w:szCs w:val="32"/>
        </w:rPr>
        <w:t>附件</w:t>
      </w:r>
    </w:p>
    <w:p w14:paraId="308AC348">
      <w:pPr>
        <w:adjustRightInd w:val="0"/>
        <w:snapToGrid w:val="0"/>
        <w:spacing w:line="408" w:lineRule="auto"/>
        <w:rPr>
          <w:rFonts w:ascii="黑体" w:hAnsi="黑体" w:eastAsia="黑体" w:cs="Times New Roman"/>
          <w:sz w:val="32"/>
          <w:szCs w:val="32"/>
        </w:rPr>
      </w:pPr>
    </w:p>
    <w:p w14:paraId="5A4E2C28">
      <w:pPr>
        <w:adjustRightInd w:val="0"/>
        <w:snapToGrid w:val="0"/>
        <w:jc w:val="center"/>
        <w:rPr>
          <w:rFonts w:ascii="方正小标宋_GBK" w:hAnsi="Times New Roman" w:eastAsia="方正小标宋_GBK" w:cs="Times New Roman"/>
          <w:sz w:val="38"/>
          <w:szCs w:val="38"/>
        </w:rPr>
      </w:pPr>
      <w:r>
        <w:rPr>
          <w:rFonts w:hint="eastAsia" w:ascii="方正小标宋_GBK" w:hAnsi="Times New Roman" w:eastAsia="方正小标宋_GBK" w:cs="Times New Roman"/>
          <w:sz w:val="38"/>
          <w:szCs w:val="38"/>
        </w:rPr>
        <w:t>建设项目环境影响评价公众意见表</w:t>
      </w:r>
    </w:p>
    <w:p w14:paraId="67C12B63">
      <w:pPr>
        <w:adjustRightInd w:val="0"/>
        <w:snapToGrid w:val="0"/>
        <w:spacing w:line="408" w:lineRule="auto"/>
        <w:rPr>
          <w:rFonts w:ascii="黑体" w:hAnsi="黑体" w:eastAsia="黑体" w:cs="Times New Roman"/>
          <w:sz w:val="32"/>
          <w:szCs w:val="32"/>
        </w:rPr>
      </w:pPr>
    </w:p>
    <w:p w14:paraId="1A05D3DC">
      <w:pPr>
        <w:adjustRightInd w:val="0"/>
        <w:snapToGrid w:val="0"/>
        <w:spacing w:after="156" w:afterLines="50"/>
        <w:rPr>
          <w:rFonts w:ascii="Times New Roman" w:hAnsi="Times New Roman" w:eastAsia="黑体" w:cs="Times New Roman"/>
          <w:b/>
          <w:sz w:val="24"/>
          <w:szCs w:val="24"/>
        </w:rPr>
      </w:pPr>
      <w:r>
        <w:rPr>
          <w:rFonts w:ascii="Times New Roman" w:hAnsi="Times New Roman" w:eastAsia="仿宋_GB2312" w:cs="Times New Roman"/>
          <w:b/>
          <w:sz w:val="24"/>
          <w:szCs w:val="24"/>
        </w:rPr>
        <w:t xml:space="preserve">填表日期 </w:t>
      </w:r>
      <w:r>
        <w:rPr>
          <w:rFonts w:ascii="Times New Roman" w:hAnsi="Times New Roman" w:eastAsia="仿宋_GB2312" w:cs="Times New Roman"/>
          <w:b/>
          <w:sz w:val="24"/>
          <w:szCs w:val="24"/>
          <w:u w:val="single"/>
        </w:rPr>
        <w:t xml:space="preserve">         年   月   日</w:t>
      </w:r>
    </w:p>
    <w:tbl>
      <w:tblPr>
        <w:tblStyle w:val="4"/>
        <w:tblW w:w="9060" w:type="dxa"/>
        <w:tblInd w:w="0" w:type="dxa"/>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Layout w:type="fixed"/>
        <w:tblCellMar>
          <w:top w:w="0" w:type="dxa"/>
          <w:left w:w="108" w:type="dxa"/>
          <w:bottom w:w="0" w:type="dxa"/>
          <w:right w:w="108" w:type="dxa"/>
        </w:tblCellMar>
      </w:tblPr>
      <w:tblGrid>
        <w:gridCol w:w="1771"/>
        <w:gridCol w:w="2455"/>
        <w:gridCol w:w="4834"/>
      </w:tblGrid>
      <w:tr w14:paraId="5D3579F2">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680" w:hRule="atLeast"/>
        </w:trPr>
        <w:tc>
          <w:tcPr>
            <w:tcW w:w="1771" w:type="dxa"/>
            <w:vAlign w:val="center"/>
          </w:tcPr>
          <w:p w14:paraId="4D9ABA07">
            <w:pPr>
              <w:adjustRightInd w:val="0"/>
              <w:snapToGrid w:val="0"/>
              <w:rPr>
                <w:rFonts w:ascii="Times New Roman" w:hAnsi="Times New Roman" w:eastAsia="宋体" w:cs="Times New Roman"/>
                <w:szCs w:val="21"/>
              </w:rPr>
            </w:pPr>
            <w:r>
              <w:rPr>
                <w:rFonts w:ascii="Times New Roman" w:hAnsi="Times New Roman" w:eastAsia="宋体" w:cs="Times New Roman"/>
                <w:bCs/>
                <w:szCs w:val="21"/>
              </w:rPr>
              <w:t>项目名称</w:t>
            </w:r>
          </w:p>
        </w:tc>
        <w:tc>
          <w:tcPr>
            <w:tcW w:w="7289" w:type="dxa"/>
            <w:gridSpan w:val="2"/>
            <w:vAlign w:val="center"/>
          </w:tcPr>
          <w:p w14:paraId="5249F7F4">
            <w:pPr>
              <w:adjustRightInd w:val="0"/>
              <w:snapToGrid w:val="0"/>
              <w:jc w:val="center"/>
              <w:rPr>
                <w:rFonts w:ascii="Times New Roman" w:hAnsi="Times New Roman" w:eastAsia="宋体" w:cs="Times New Roman"/>
                <w:szCs w:val="21"/>
              </w:rPr>
            </w:pPr>
            <w:r>
              <w:rPr>
                <w:rFonts w:hint="eastAsia" w:ascii="Times New Roman" w:hAnsi="Times New Roman" w:eastAsia="宋体" w:cs="Times New Roman"/>
                <w:sz w:val="24"/>
                <w:szCs w:val="21"/>
              </w:rPr>
              <w:t>洛阳-新郑国际机场航煤管道工程</w:t>
            </w:r>
          </w:p>
        </w:tc>
      </w:tr>
      <w:tr w14:paraId="595F107E">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680" w:hRule="atLeast"/>
        </w:trPr>
        <w:tc>
          <w:tcPr>
            <w:tcW w:w="9060" w:type="dxa"/>
            <w:gridSpan w:val="3"/>
            <w:vAlign w:val="center"/>
          </w:tcPr>
          <w:p w14:paraId="42D9133E">
            <w:pPr>
              <w:adjustRightInd w:val="0"/>
              <w:snapToGrid w:val="0"/>
              <w:jc w:val="left"/>
              <w:rPr>
                <w:rFonts w:ascii="Times New Roman" w:hAnsi="Times New Roman" w:eastAsia="黑体" w:cs="Times New Roman"/>
                <w:szCs w:val="21"/>
              </w:rPr>
            </w:pPr>
            <w:r>
              <w:rPr>
                <w:rFonts w:ascii="Times New Roman" w:hAnsi="Times New Roman" w:eastAsia="黑体" w:cs="Times New Roman"/>
                <w:szCs w:val="21"/>
              </w:rPr>
              <w:t>一、本页为公众意见</w:t>
            </w:r>
          </w:p>
        </w:tc>
      </w:tr>
      <w:tr w14:paraId="2B528D8C">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8601" w:hRule="atLeast"/>
        </w:trPr>
        <w:tc>
          <w:tcPr>
            <w:tcW w:w="1771" w:type="dxa"/>
            <w:vAlign w:val="center"/>
          </w:tcPr>
          <w:p w14:paraId="374C90F6">
            <w:pPr>
              <w:adjustRightInd w:val="0"/>
              <w:snapToGrid w:val="0"/>
              <w:rPr>
                <w:rFonts w:ascii="Times New Roman" w:hAnsi="Times New Roman" w:eastAsia="宋体" w:cs="Times New Roman"/>
                <w:szCs w:val="21"/>
              </w:rPr>
            </w:pPr>
            <w:r>
              <w:rPr>
                <w:rFonts w:ascii="Times New Roman" w:hAnsi="Times New Roman" w:eastAsia="宋体" w:cs="Times New Roman"/>
                <w:b/>
                <w:bCs/>
                <w:szCs w:val="21"/>
              </w:rPr>
              <w:t>与本项目环境影响和环境保护措施有关的建议和意见</w:t>
            </w:r>
            <w:r>
              <w:rPr>
                <w:rFonts w:ascii="Times New Roman" w:hAnsi="Times New Roman" w:eastAsia="宋体" w:cs="Times New Roman"/>
                <w:szCs w:val="21"/>
              </w:rPr>
              <w:t>（</w:t>
            </w:r>
            <w:r>
              <w:rPr>
                <w:rFonts w:ascii="Times New Roman" w:hAnsi="Times New Roman" w:eastAsia="宋体" w:cs="Times New Roman"/>
                <w:b/>
                <w:bCs/>
                <w:szCs w:val="21"/>
              </w:rPr>
              <w:t>注：</w:t>
            </w:r>
            <w:r>
              <w:rPr>
                <w:rFonts w:ascii="Times New Roman" w:hAnsi="Times New Roman" w:eastAsia="宋体" w:cs="Times New Roman"/>
                <w:szCs w:val="21"/>
              </w:rPr>
              <w:t>根据《环境影响评价公众参与办法》规定，涉及</w:t>
            </w:r>
            <w:r>
              <w:rPr>
                <w:rFonts w:ascii="Times New Roman" w:hAnsi="Times New Roman" w:eastAsia="宋体" w:cs="Times New Roman"/>
                <w:b/>
                <w:bCs/>
                <w:szCs w:val="21"/>
              </w:rPr>
              <w:t>征地拆迁、财产、就业</w:t>
            </w:r>
            <w:r>
              <w:rPr>
                <w:rFonts w:ascii="Times New Roman" w:hAnsi="Times New Roman" w:eastAsia="宋体" w:cs="Times New Roman"/>
                <w:szCs w:val="21"/>
              </w:rPr>
              <w:t>等与项目环评无关的意见或者诉求不属于项目环评公参内容）</w:t>
            </w:r>
          </w:p>
        </w:tc>
        <w:tc>
          <w:tcPr>
            <w:tcW w:w="7289" w:type="dxa"/>
            <w:gridSpan w:val="2"/>
          </w:tcPr>
          <w:p w14:paraId="5778A2B9">
            <w:pPr>
              <w:adjustRightInd w:val="0"/>
              <w:snapToGrid w:val="0"/>
              <w:rPr>
                <w:rFonts w:ascii="Times New Roman" w:hAnsi="Times New Roman" w:eastAsia="宋体" w:cs="Times New Roman"/>
                <w:szCs w:val="21"/>
              </w:rPr>
            </w:pPr>
          </w:p>
          <w:p w14:paraId="5CFE7F16">
            <w:pPr>
              <w:adjustRightInd w:val="0"/>
              <w:snapToGrid w:val="0"/>
              <w:rPr>
                <w:rFonts w:ascii="Times New Roman" w:hAnsi="Times New Roman" w:eastAsia="宋体" w:cs="Times New Roman"/>
                <w:szCs w:val="21"/>
              </w:rPr>
            </w:pPr>
          </w:p>
          <w:p w14:paraId="6934EEC1">
            <w:pPr>
              <w:adjustRightInd w:val="0"/>
              <w:snapToGrid w:val="0"/>
              <w:rPr>
                <w:rFonts w:ascii="Times New Roman" w:hAnsi="Times New Roman" w:eastAsia="宋体" w:cs="Times New Roman"/>
                <w:szCs w:val="21"/>
              </w:rPr>
            </w:pPr>
          </w:p>
          <w:p w14:paraId="0E39611D">
            <w:pPr>
              <w:adjustRightInd w:val="0"/>
              <w:snapToGrid w:val="0"/>
              <w:rPr>
                <w:rFonts w:ascii="Times New Roman" w:hAnsi="Times New Roman" w:eastAsia="宋体" w:cs="Times New Roman"/>
                <w:szCs w:val="21"/>
              </w:rPr>
            </w:pPr>
          </w:p>
          <w:p w14:paraId="77B213C8">
            <w:pPr>
              <w:adjustRightInd w:val="0"/>
              <w:snapToGrid w:val="0"/>
              <w:rPr>
                <w:rFonts w:ascii="Times New Roman" w:hAnsi="Times New Roman" w:eastAsia="宋体" w:cs="Times New Roman"/>
                <w:szCs w:val="21"/>
              </w:rPr>
            </w:pPr>
          </w:p>
          <w:p w14:paraId="725E4491">
            <w:pPr>
              <w:adjustRightInd w:val="0"/>
              <w:snapToGrid w:val="0"/>
              <w:rPr>
                <w:rFonts w:ascii="Times New Roman" w:hAnsi="Times New Roman" w:eastAsia="宋体" w:cs="Times New Roman"/>
                <w:szCs w:val="21"/>
              </w:rPr>
            </w:pPr>
          </w:p>
          <w:p w14:paraId="22A8DCE9">
            <w:pPr>
              <w:adjustRightInd w:val="0"/>
              <w:snapToGrid w:val="0"/>
              <w:rPr>
                <w:rFonts w:ascii="Times New Roman" w:hAnsi="Times New Roman" w:eastAsia="宋体" w:cs="Times New Roman"/>
                <w:szCs w:val="21"/>
              </w:rPr>
            </w:pPr>
          </w:p>
          <w:p w14:paraId="2FE95F5C">
            <w:pPr>
              <w:adjustRightInd w:val="0"/>
              <w:snapToGrid w:val="0"/>
              <w:rPr>
                <w:rFonts w:ascii="Times New Roman" w:hAnsi="Times New Roman" w:eastAsia="宋体" w:cs="Times New Roman"/>
                <w:szCs w:val="21"/>
              </w:rPr>
            </w:pPr>
          </w:p>
          <w:p w14:paraId="3B6FA772">
            <w:pPr>
              <w:adjustRightInd w:val="0"/>
              <w:snapToGrid w:val="0"/>
              <w:rPr>
                <w:rFonts w:ascii="Times New Roman" w:hAnsi="Times New Roman" w:eastAsia="宋体" w:cs="Times New Roman"/>
                <w:szCs w:val="21"/>
              </w:rPr>
            </w:pPr>
          </w:p>
          <w:p w14:paraId="29B13D20">
            <w:pPr>
              <w:adjustRightInd w:val="0"/>
              <w:snapToGrid w:val="0"/>
              <w:rPr>
                <w:rFonts w:ascii="Times New Roman" w:hAnsi="Times New Roman" w:eastAsia="宋体" w:cs="Times New Roman"/>
                <w:szCs w:val="21"/>
              </w:rPr>
            </w:pPr>
          </w:p>
          <w:p w14:paraId="2F1C9ECF">
            <w:pPr>
              <w:adjustRightInd w:val="0"/>
              <w:snapToGrid w:val="0"/>
              <w:rPr>
                <w:rFonts w:ascii="Times New Roman" w:hAnsi="Times New Roman" w:eastAsia="宋体" w:cs="Times New Roman"/>
                <w:szCs w:val="21"/>
              </w:rPr>
            </w:pPr>
          </w:p>
          <w:p w14:paraId="5DD9AC97">
            <w:pPr>
              <w:adjustRightInd w:val="0"/>
              <w:snapToGrid w:val="0"/>
              <w:rPr>
                <w:rFonts w:ascii="Times New Roman" w:hAnsi="Times New Roman" w:eastAsia="宋体" w:cs="Times New Roman"/>
                <w:szCs w:val="21"/>
              </w:rPr>
            </w:pPr>
          </w:p>
          <w:p w14:paraId="23233AA7">
            <w:pPr>
              <w:adjustRightInd w:val="0"/>
              <w:snapToGrid w:val="0"/>
              <w:rPr>
                <w:rFonts w:ascii="Times New Roman" w:hAnsi="Times New Roman" w:eastAsia="宋体" w:cs="Times New Roman"/>
                <w:szCs w:val="21"/>
              </w:rPr>
            </w:pPr>
          </w:p>
          <w:p w14:paraId="4A967DDC">
            <w:pPr>
              <w:adjustRightInd w:val="0"/>
              <w:snapToGrid w:val="0"/>
              <w:rPr>
                <w:rFonts w:ascii="Times New Roman" w:hAnsi="Times New Roman" w:eastAsia="宋体" w:cs="Times New Roman"/>
                <w:szCs w:val="21"/>
              </w:rPr>
            </w:pPr>
          </w:p>
          <w:p w14:paraId="19BF45F1">
            <w:pPr>
              <w:adjustRightInd w:val="0"/>
              <w:snapToGrid w:val="0"/>
              <w:rPr>
                <w:rFonts w:ascii="Times New Roman" w:hAnsi="Times New Roman" w:eastAsia="宋体" w:cs="Times New Roman"/>
                <w:szCs w:val="21"/>
              </w:rPr>
            </w:pPr>
          </w:p>
          <w:p w14:paraId="08F7D99B">
            <w:pPr>
              <w:adjustRightInd w:val="0"/>
              <w:snapToGrid w:val="0"/>
              <w:rPr>
                <w:rFonts w:ascii="Times New Roman" w:hAnsi="Times New Roman" w:eastAsia="宋体" w:cs="Times New Roman"/>
                <w:szCs w:val="21"/>
              </w:rPr>
            </w:pPr>
          </w:p>
          <w:p w14:paraId="721FA8A6">
            <w:pPr>
              <w:adjustRightInd w:val="0"/>
              <w:snapToGrid w:val="0"/>
              <w:rPr>
                <w:rFonts w:ascii="Times New Roman" w:hAnsi="Times New Roman" w:eastAsia="宋体" w:cs="Times New Roman"/>
                <w:szCs w:val="21"/>
              </w:rPr>
            </w:pPr>
          </w:p>
          <w:p w14:paraId="2E4B1584">
            <w:pPr>
              <w:adjustRightInd w:val="0"/>
              <w:snapToGrid w:val="0"/>
              <w:rPr>
                <w:rFonts w:ascii="Times New Roman" w:hAnsi="Times New Roman" w:eastAsia="宋体" w:cs="Times New Roman"/>
                <w:szCs w:val="21"/>
              </w:rPr>
            </w:pPr>
          </w:p>
          <w:p w14:paraId="6D847B5C">
            <w:pPr>
              <w:adjustRightInd w:val="0"/>
              <w:snapToGrid w:val="0"/>
              <w:rPr>
                <w:rFonts w:ascii="Times New Roman" w:hAnsi="Times New Roman" w:eastAsia="宋体" w:cs="Times New Roman"/>
                <w:szCs w:val="21"/>
              </w:rPr>
            </w:pPr>
          </w:p>
          <w:p w14:paraId="326EEC15">
            <w:pPr>
              <w:adjustRightInd w:val="0"/>
              <w:snapToGrid w:val="0"/>
              <w:rPr>
                <w:rFonts w:ascii="Times New Roman" w:hAnsi="Times New Roman" w:eastAsia="宋体" w:cs="Times New Roman"/>
                <w:szCs w:val="21"/>
              </w:rPr>
            </w:pPr>
          </w:p>
          <w:p w14:paraId="2BA2D45C">
            <w:pPr>
              <w:adjustRightInd w:val="0"/>
              <w:snapToGrid w:val="0"/>
              <w:rPr>
                <w:rFonts w:ascii="Times New Roman" w:hAnsi="Times New Roman" w:eastAsia="宋体" w:cs="Times New Roman"/>
                <w:szCs w:val="21"/>
              </w:rPr>
            </w:pPr>
          </w:p>
          <w:p w14:paraId="019B1843">
            <w:pPr>
              <w:adjustRightInd w:val="0"/>
              <w:snapToGrid w:val="0"/>
              <w:rPr>
                <w:rFonts w:ascii="Times New Roman" w:hAnsi="Times New Roman" w:eastAsia="宋体" w:cs="Times New Roman"/>
                <w:szCs w:val="21"/>
              </w:rPr>
            </w:pPr>
          </w:p>
          <w:p w14:paraId="60DA5512">
            <w:pPr>
              <w:adjustRightInd w:val="0"/>
              <w:snapToGrid w:val="0"/>
              <w:rPr>
                <w:rFonts w:ascii="Times New Roman" w:hAnsi="Times New Roman" w:eastAsia="宋体" w:cs="Times New Roman"/>
                <w:szCs w:val="21"/>
              </w:rPr>
            </w:pPr>
          </w:p>
          <w:p w14:paraId="28AD2BD9">
            <w:pPr>
              <w:adjustRightInd w:val="0"/>
              <w:snapToGrid w:val="0"/>
              <w:rPr>
                <w:rFonts w:ascii="Times New Roman" w:hAnsi="Times New Roman" w:eastAsia="宋体" w:cs="Times New Roman"/>
                <w:szCs w:val="21"/>
              </w:rPr>
            </w:pPr>
          </w:p>
          <w:p w14:paraId="03D745A6">
            <w:pPr>
              <w:adjustRightInd w:val="0"/>
              <w:snapToGrid w:val="0"/>
              <w:rPr>
                <w:rFonts w:ascii="Times New Roman" w:hAnsi="Times New Roman" w:eastAsia="宋体" w:cs="Times New Roman"/>
                <w:szCs w:val="21"/>
              </w:rPr>
            </w:pPr>
          </w:p>
          <w:p w14:paraId="61533A5A">
            <w:pPr>
              <w:adjustRightInd w:val="0"/>
              <w:snapToGrid w:val="0"/>
              <w:rPr>
                <w:rFonts w:ascii="Times New Roman" w:hAnsi="Times New Roman" w:eastAsia="宋体" w:cs="Times New Roman"/>
                <w:szCs w:val="21"/>
              </w:rPr>
            </w:pPr>
          </w:p>
          <w:p w14:paraId="54BEFF91">
            <w:pPr>
              <w:adjustRightInd w:val="0"/>
              <w:snapToGrid w:val="0"/>
              <w:rPr>
                <w:rFonts w:ascii="Times New Roman" w:hAnsi="Times New Roman" w:eastAsia="宋体" w:cs="Times New Roman"/>
                <w:szCs w:val="21"/>
              </w:rPr>
            </w:pPr>
          </w:p>
          <w:p w14:paraId="2C5A9E0A">
            <w:pPr>
              <w:adjustRightInd w:val="0"/>
              <w:snapToGrid w:val="0"/>
              <w:rPr>
                <w:rFonts w:ascii="Times New Roman" w:hAnsi="Times New Roman" w:eastAsia="宋体" w:cs="Times New Roman"/>
                <w:szCs w:val="21"/>
              </w:rPr>
            </w:pPr>
          </w:p>
          <w:p w14:paraId="338FE552">
            <w:pPr>
              <w:adjustRightInd w:val="0"/>
              <w:snapToGrid w:val="0"/>
              <w:rPr>
                <w:rFonts w:ascii="Times New Roman" w:hAnsi="Times New Roman" w:eastAsia="宋体" w:cs="Times New Roman"/>
                <w:szCs w:val="21"/>
              </w:rPr>
            </w:pPr>
          </w:p>
          <w:p w14:paraId="6AE13C48">
            <w:pPr>
              <w:adjustRightInd w:val="0"/>
              <w:snapToGrid w:val="0"/>
              <w:rPr>
                <w:rFonts w:ascii="Times New Roman" w:hAnsi="Times New Roman" w:eastAsia="宋体" w:cs="Times New Roman"/>
                <w:szCs w:val="21"/>
              </w:rPr>
            </w:pPr>
          </w:p>
          <w:p w14:paraId="50813DB3">
            <w:pPr>
              <w:adjustRightInd w:val="0"/>
              <w:snapToGrid w:val="0"/>
              <w:rPr>
                <w:rFonts w:ascii="Times New Roman" w:hAnsi="Times New Roman" w:eastAsia="宋体" w:cs="Times New Roman"/>
                <w:szCs w:val="21"/>
              </w:rPr>
            </w:pPr>
          </w:p>
          <w:p w14:paraId="0A003EBF">
            <w:pPr>
              <w:adjustRightInd w:val="0"/>
              <w:snapToGrid w:val="0"/>
              <w:rPr>
                <w:rFonts w:ascii="Times New Roman" w:hAnsi="Times New Roman" w:eastAsia="宋体" w:cs="Times New Roman"/>
                <w:szCs w:val="21"/>
              </w:rPr>
            </w:pPr>
          </w:p>
          <w:p w14:paraId="46E11569">
            <w:pPr>
              <w:adjustRightInd w:val="0"/>
              <w:snapToGrid w:val="0"/>
              <w:rPr>
                <w:rFonts w:ascii="Times New Roman" w:hAnsi="Times New Roman" w:eastAsia="宋体" w:cs="Times New Roman"/>
                <w:szCs w:val="21"/>
              </w:rPr>
            </w:pPr>
            <w:r>
              <w:rPr>
                <w:rFonts w:ascii="Times New Roman" w:hAnsi="Times New Roman" w:eastAsia="宋体" w:cs="Times New Roman"/>
                <w:szCs w:val="21"/>
              </w:rPr>
              <w:t>（填写该项内容时请勿涉及国家秘密、商业秘密、个人隐私等内容，若本页不够可另附页）</w:t>
            </w:r>
          </w:p>
        </w:tc>
      </w:tr>
      <w:tr w14:paraId="3446F40F">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680" w:hRule="atLeast"/>
        </w:trPr>
        <w:tc>
          <w:tcPr>
            <w:tcW w:w="9060" w:type="dxa"/>
            <w:gridSpan w:val="3"/>
            <w:vAlign w:val="center"/>
          </w:tcPr>
          <w:p w14:paraId="681EBCC9">
            <w:pPr>
              <w:adjustRightInd w:val="0"/>
              <w:snapToGrid w:val="0"/>
              <w:rPr>
                <w:rFonts w:ascii="Times New Roman" w:hAnsi="Times New Roman" w:eastAsia="黑体" w:cs="Times New Roman"/>
                <w:szCs w:val="21"/>
              </w:rPr>
            </w:pPr>
            <w:r>
              <w:rPr>
                <w:rFonts w:ascii="Times New Roman" w:hAnsi="Times New Roman" w:eastAsia="黑体" w:cs="Times New Roman"/>
                <w:szCs w:val="21"/>
              </w:rPr>
              <w:t>二、本页为公众信息</w:t>
            </w:r>
          </w:p>
        </w:tc>
      </w:tr>
      <w:tr w14:paraId="0898A059">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680" w:hRule="atLeast"/>
        </w:trPr>
        <w:tc>
          <w:tcPr>
            <w:tcW w:w="9060" w:type="dxa"/>
            <w:gridSpan w:val="3"/>
            <w:vAlign w:val="center"/>
          </w:tcPr>
          <w:p w14:paraId="3C0B0CAA">
            <w:pPr>
              <w:adjustRightInd w:val="0"/>
              <w:snapToGrid w:val="0"/>
              <w:rPr>
                <w:rFonts w:ascii="Times New Roman" w:hAnsi="Times New Roman" w:eastAsia="宋体" w:cs="Times New Roman"/>
                <w:szCs w:val="21"/>
              </w:rPr>
            </w:pPr>
            <w:r>
              <w:rPr>
                <w:rFonts w:ascii="Times New Roman" w:hAnsi="Times New Roman" w:eastAsia="宋体" w:cs="Times New Roman"/>
                <w:b/>
                <w:bCs/>
                <w:szCs w:val="21"/>
              </w:rPr>
              <w:t>（一）公众为公民的请填写以下信息</w:t>
            </w:r>
          </w:p>
        </w:tc>
      </w:tr>
      <w:tr w14:paraId="7E8195AB">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680" w:hRule="atLeast"/>
        </w:trPr>
        <w:tc>
          <w:tcPr>
            <w:tcW w:w="4226" w:type="dxa"/>
            <w:gridSpan w:val="2"/>
            <w:vAlign w:val="center"/>
          </w:tcPr>
          <w:p w14:paraId="39A61CBC">
            <w:pPr>
              <w:adjustRightInd w:val="0"/>
              <w:snapToGrid w:val="0"/>
              <w:jc w:val="center"/>
              <w:rPr>
                <w:rFonts w:ascii="Times New Roman" w:hAnsi="Times New Roman" w:eastAsia="宋体" w:cs="Times New Roman"/>
                <w:b/>
                <w:bCs/>
                <w:szCs w:val="21"/>
              </w:rPr>
            </w:pPr>
            <w:r>
              <w:rPr>
                <w:rFonts w:ascii="Times New Roman" w:hAnsi="Times New Roman" w:eastAsia="宋体" w:cs="Times New Roman"/>
                <w:b/>
                <w:bCs/>
                <w:szCs w:val="21"/>
              </w:rPr>
              <w:t>姓   名</w:t>
            </w:r>
          </w:p>
        </w:tc>
        <w:tc>
          <w:tcPr>
            <w:tcW w:w="4834" w:type="dxa"/>
            <w:vAlign w:val="center"/>
          </w:tcPr>
          <w:p w14:paraId="4BF7C1AA">
            <w:pPr>
              <w:adjustRightInd w:val="0"/>
              <w:snapToGrid w:val="0"/>
              <w:rPr>
                <w:rFonts w:ascii="Times New Roman" w:hAnsi="Times New Roman" w:eastAsia="宋体" w:cs="Times New Roman"/>
                <w:szCs w:val="21"/>
              </w:rPr>
            </w:pPr>
          </w:p>
        </w:tc>
      </w:tr>
      <w:tr w14:paraId="3712352E">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680" w:hRule="atLeast"/>
        </w:trPr>
        <w:tc>
          <w:tcPr>
            <w:tcW w:w="4226" w:type="dxa"/>
            <w:gridSpan w:val="2"/>
            <w:vAlign w:val="center"/>
          </w:tcPr>
          <w:p w14:paraId="6C8D6842">
            <w:pPr>
              <w:adjustRightInd w:val="0"/>
              <w:snapToGrid w:val="0"/>
              <w:jc w:val="center"/>
              <w:rPr>
                <w:rFonts w:ascii="Times New Roman" w:hAnsi="Times New Roman" w:eastAsia="宋体" w:cs="Times New Roman"/>
                <w:b/>
                <w:bCs/>
                <w:szCs w:val="21"/>
              </w:rPr>
            </w:pPr>
            <w:r>
              <w:rPr>
                <w:rFonts w:ascii="Times New Roman" w:hAnsi="Times New Roman" w:eastAsia="宋体" w:cs="Times New Roman"/>
                <w:b/>
                <w:bCs/>
                <w:szCs w:val="21"/>
              </w:rPr>
              <w:t>身份证号</w:t>
            </w:r>
          </w:p>
        </w:tc>
        <w:tc>
          <w:tcPr>
            <w:tcW w:w="4834" w:type="dxa"/>
            <w:vAlign w:val="center"/>
          </w:tcPr>
          <w:p w14:paraId="524903F5">
            <w:pPr>
              <w:adjustRightInd w:val="0"/>
              <w:snapToGrid w:val="0"/>
              <w:rPr>
                <w:rFonts w:ascii="Times New Roman" w:hAnsi="Times New Roman" w:eastAsia="宋体" w:cs="Times New Roman"/>
                <w:szCs w:val="21"/>
              </w:rPr>
            </w:pPr>
          </w:p>
        </w:tc>
      </w:tr>
      <w:tr w14:paraId="60839B4E">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970" w:hRule="atLeast"/>
        </w:trPr>
        <w:tc>
          <w:tcPr>
            <w:tcW w:w="4226" w:type="dxa"/>
            <w:gridSpan w:val="2"/>
            <w:vAlign w:val="center"/>
          </w:tcPr>
          <w:p w14:paraId="45B99F3A">
            <w:pPr>
              <w:adjustRightInd w:val="0"/>
              <w:snapToGrid w:val="0"/>
              <w:jc w:val="center"/>
              <w:rPr>
                <w:rFonts w:ascii="Times New Roman" w:hAnsi="Times New Roman" w:eastAsia="宋体" w:cs="Times New Roman"/>
                <w:b/>
                <w:bCs/>
                <w:szCs w:val="21"/>
              </w:rPr>
            </w:pPr>
            <w:r>
              <w:rPr>
                <w:rFonts w:ascii="Times New Roman" w:hAnsi="Times New Roman" w:eastAsia="宋体" w:cs="Times New Roman"/>
                <w:b/>
                <w:bCs/>
                <w:szCs w:val="21"/>
              </w:rPr>
              <w:t>有效联系方式</w:t>
            </w:r>
          </w:p>
          <w:p w14:paraId="3EB00F9A">
            <w:pPr>
              <w:adjustRightInd w:val="0"/>
              <w:snapToGrid w:val="0"/>
              <w:jc w:val="center"/>
              <w:rPr>
                <w:rFonts w:ascii="Times New Roman" w:hAnsi="Times New Roman" w:eastAsia="宋体" w:cs="Times New Roman"/>
                <w:szCs w:val="21"/>
              </w:rPr>
            </w:pPr>
            <w:r>
              <w:rPr>
                <w:rFonts w:ascii="Times New Roman" w:hAnsi="Times New Roman" w:eastAsia="宋体" w:cs="Times New Roman"/>
                <w:szCs w:val="21"/>
              </w:rPr>
              <w:t>（电话号码或邮箱）</w:t>
            </w:r>
          </w:p>
        </w:tc>
        <w:tc>
          <w:tcPr>
            <w:tcW w:w="4834" w:type="dxa"/>
            <w:vAlign w:val="center"/>
          </w:tcPr>
          <w:p w14:paraId="7E1730C2">
            <w:pPr>
              <w:adjustRightInd w:val="0"/>
              <w:snapToGrid w:val="0"/>
              <w:rPr>
                <w:rFonts w:ascii="Times New Roman" w:hAnsi="Times New Roman" w:eastAsia="宋体" w:cs="Times New Roman"/>
                <w:szCs w:val="21"/>
              </w:rPr>
            </w:pPr>
          </w:p>
        </w:tc>
      </w:tr>
      <w:tr w14:paraId="20BAC1FC">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858" w:hRule="atLeast"/>
        </w:trPr>
        <w:tc>
          <w:tcPr>
            <w:tcW w:w="4226" w:type="dxa"/>
            <w:gridSpan w:val="2"/>
            <w:vAlign w:val="center"/>
          </w:tcPr>
          <w:p w14:paraId="12E0F0D9">
            <w:pPr>
              <w:adjustRightInd w:val="0"/>
              <w:snapToGrid w:val="0"/>
              <w:jc w:val="center"/>
              <w:rPr>
                <w:rFonts w:ascii="Times New Roman" w:hAnsi="Times New Roman" w:eastAsia="宋体" w:cs="Times New Roman"/>
                <w:b/>
                <w:bCs/>
                <w:szCs w:val="21"/>
              </w:rPr>
            </w:pPr>
            <w:r>
              <w:rPr>
                <w:rFonts w:ascii="Times New Roman" w:hAnsi="Times New Roman" w:eastAsia="宋体" w:cs="Times New Roman"/>
                <w:b/>
                <w:bCs/>
                <w:szCs w:val="21"/>
              </w:rPr>
              <w:t>经常居住地址</w:t>
            </w:r>
          </w:p>
        </w:tc>
        <w:tc>
          <w:tcPr>
            <w:tcW w:w="4834" w:type="dxa"/>
            <w:vAlign w:val="center"/>
          </w:tcPr>
          <w:p w14:paraId="39D087F2">
            <w:pPr>
              <w:adjustRightInd w:val="0"/>
              <w:snapToGrid w:val="0"/>
              <w:rPr>
                <w:rFonts w:ascii="Times New Roman" w:hAnsi="Times New Roman" w:eastAsia="宋体" w:cs="Times New Roman"/>
                <w:szCs w:val="21"/>
              </w:rPr>
            </w:pPr>
            <w:r>
              <w:rPr>
                <w:rFonts w:ascii="Times New Roman" w:hAnsi="Times New Roman" w:eastAsia="宋体" w:cs="Times New Roman"/>
                <w:szCs w:val="21"/>
              </w:rPr>
              <w:t>xx省xx市xx县（区、市）xx乡（镇、街道）xx村（居委会）xx村民组（小区）</w:t>
            </w:r>
          </w:p>
        </w:tc>
      </w:tr>
      <w:tr w14:paraId="3C6B7021">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1487" w:hRule="atLeast"/>
        </w:trPr>
        <w:tc>
          <w:tcPr>
            <w:tcW w:w="4226" w:type="dxa"/>
            <w:gridSpan w:val="2"/>
            <w:vAlign w:val="center"/>
          </w:tcPr>
          <w:p w14:paraId="271A9120">
            <w:pPr>
              <w:adjustRightInd w:val="0"/>
              <w:snapToGrid w:val="0"/>
              <w:jc w:val="center"/>
              <w:rPr>
                <w:rFonts w:ascii="Times New Roman" w:hAnsi="Times New Roman" w:eastAsia="宋体" w:cs="Times New Roman"/>
                <w:b/>
                <w:bCs/>
                <w:szCs w:val="21"/>
              </w:rPr>
            </w:pPr>
            <w:r>
              <w:rPr>
                <w:rFonts w:ascii="Times New Roman" w:hAnsi="Times New Roman" w:eastAsia="宋体" w:cs="Times New Roman"/>
                <w:b/>
                <w:bCs/>
                <w:szCs w:val="21"/>
              </w:rPr>
              <w:t>是否同意公开个人信息</w:t>
            </w:r>
          </w:p>
          <w:p w14:paraId="00227997">
            <w:pPr>
              <w:adjustRightInd w:val="0"/>
              <w:snapToGrid w:val="0"/>
              <w:jc w:val="center"/>
              <w:rPr>
                <w:rFonts w:ascii="Times New Roman" w:hAnsi="Times New Roman" w:eastAsia="宋体" w:cs="Times New Roman"/>
                <w:b/>
                <w:bCs/>
                <w:szCs w:val="21"/>
              </w:rPr>
            </w:pPr>
            <w:r>
              <w:rPr>
                <w:rFonts w:ascii="Times New Roman" w:hAnsi="Times New Roman" w:eastAsia="宋体" w:cs="Times New Roman"/>
                <w:szCs w:val="21"/>
              </w:rPr>
              <w:t>（填同意或不同意）</w:t>
            </w:r>
          </w:p>
        </w:tc>
        <w:tc>
          <w:tcPr>
            <w:tcW w:w="4834" w:type="dxa"/>
            <w:vAlign w:val="center"/>
          </w:tcPr>
          <w:p w14:paraId="5EF0CA62">
            <w:pPr>
              <w:adjustRightInd w:val="0"/>
              <w:snapToGrid w:val="0"/>
              <w:rPr>
                <w:rFonts w:ascii="Times New Roman" w:hAnsi="Times New Roman" w:eastAsia="宋体" w:cs="Times New Roman"/>
                <w:szCs w:val="21"/>
              </w:rPr>
            </w:pPr>
          </w:p>
          <w:p w14:paraId="225A6FB4">
            <w:pPr>
              <w:adjustRightInd w:val="0"/>
              <w:snapToGrid w:val="0"/>
              <w:rPr>
                <w:rFonts w:ascii="Times New Roman" w:hAnsi="Times New Roman" w:eastAsia="宋体" w:cs="Times New Roman"/>
                <w:szCs w:val="21"/>
              </w:rPr>
            </w:pPr>
          </w:p>
          <w:p w14:paraId="6E81655D">
            <w:pPr>
              <w:adjustRightInd w:val="0"/>
              <w:snapToGrid w:val="0"/>
              <w:rPr>
                <w:rFonts w:ascii="Times New Roman" w:hAnsi="Times New Roman" w:eastAsia="宋体" w:cs="Times New Roman"/>
                <w:szCs w:val="21"/>
              </w:rPr>
            </w:pPr>
          </w:p>
          <w:p w14:paraId="2A3769E6">
            <w:pPr>
              <w:adjustRightInd w:val="0"/>
              <w:snapToGrid w:val="0"/>
              <w:rPr>
                <w:rFonts w:ascii="Times New Roman" w:hAnsi="Times New Roman" w:eastAsia="宋体" w:cs="Times New Roman"/>
                <w:szCs w:val="21"/>
              </w:rPr>
            </w:pPr>
            <w:r>
              <w:rPr>
                <w:rFonts w:ascii="Times New Roman" w:hAnsi="Times New Roman" w:eastAsia="宋体" w:cs="Times New Roman"/>
                <w:szCs w:val="21"/>
              </w:rPr>
              <w:t>（若不填则默认为不同意公开）</w:t>
            </w:r>
          </w:p>
        </w:tc>
      </w:tr>
      <w:tr w14:paraId="74143B5E">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680" w:hRule="atLeast"/>
        </w:trPr>
        <w:tc>
          <w:tcPr>
            <w:tcW w:w="9060" w:type="dxa"/>
            <w:gridSpan w:val="3"/>
            <w:vAlign w:val="center"/>
          </w:tcPr>
          <w:p w14:paraId="2BBDCFBD">
            <w:pPr>
              <w:adjustRightInd w:val="0"/>
              <w:snapToGrid w:val="0"/>
              <w:jc w:val="left"/>
              <w:rPr>
                <w:rFonts w:ascii="Times New Roman" w:hAnsi="Times New Roman" w:eastAsia="宋体" w:cs="Times New Roman"/>
                <w:szCs w:val="21"/>
              </w:rPr>
            </w:pPr>
            <w:r>
              <w:rPr>
                <w:rFonts w:ascii="Times New Roman" w:hAnsi="Times New Roman" w:eastAsia="宋体" w:cs="Times New Roman"/>
                <w:b/>
                <w:bCs/>
                <w:szCs w:val="21"/>
              </w:rPr>
              <w:t>（二）公众为法人或其他组织的请填写以下信息</w:t>
            </w:r>
          </w:p>
        </w:tc>
      </w:tr>
      <w:tr w14:paraId="6FF56F24">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680" w:hRule="atLeast"/>
        </w:trPr>
        <w:tc>
          <w:tcPr>
            <w:tcW w:w="4226" w:type="dxa"/>
            <w:gridSpan w:val="2"/>
            <w:vAlign w:val="center"/>
          </w:tcPr>
          <w:p w14:paraId="38210DD2">
            <w:pPr>
              <w:adjustRightInd w:val="0"/>
              <w:snapToGrid w:val="0"/>
              <w:jc w:val="center"/>
              <w:rPr>
                <w:rFonts w:ascii="Times New Roman" w:hAnsi="Times New Roman" w:eastAsia="宋体" w:cs="Times New Roman"/>
                <w:b/>
                <w:bCs/>
                <w:szCs w:val="21"/>
              </w:rPr>
            </w:pPr>
            <w:r>
              <w:rPr>
                <w:rFonts w:ascii="Times New Roman" w:hAnsi="Times New Roman" w:eastAsia="宋体" w:cs="Times New Roman"/>
                <w:b/>
                <w:bCs/>
                <w:szCs w:val="21"/>
              </w:rPr>
              <w:t>单位名称</w:t>
            </w:r>
          </w:p>
        </w:tc>
        <w:tc>
          <w:tcPr>
            <w:tcW w:w="4834" w:type="dxa"/>
          </w:tcPr>
          <w:p w14:paraId="5D7BAF0A">
            <w:pPr>
              <w:adjustRightInd w:val="0"/>
              <w:snapToGrid w:val="0"/>
              <w:rPr>
                <w:rFonts w:ascii="Times New Roman" w:hAnsi="Times New Roman" w:eastAsia="宋体" w:cs="Times New Roman"/>
                <w:b/>
                <w:bCs/>
                <w:szCs w:val="21"/>
              </w:rPr>
            </w:pPr>
          </w:p>
        </w:tc>
      </w:tr>
      <w:tr w14:paraId="43A030A0">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680" w:hRule="atLeast"/>
        </w:trPr>
        <w:tc>
          <w:tcPr>
            <w:tcW w:w="4226" w:type="dxa"/>
            <w:gridSpan w:val="2"/>
            <w:vAlign w:val="center"/>
          </w:tcPr>
          <w:p w14:paraId="407FE918">
            <w:pPr>
              <w:adjustRightInd w:val="0"/>
              <w:snapToGrid w:val="0"/>
              <w:jc w:val="center"/>
              <w:rPr>
                <w:rFonts w:ascii="Times New Roman" w:hAnsi="Times New Roman" w:eastAsia="宋体" w:cs="Times New Roman"/>
                <w:b/>
                <w:bCs/>
                <w:szCs w:val="21"/>
              </w:rPr>
            </w:pPr>
            <w:r>
              <w:rPr>
                <w:rFonts w:ascii="Times New Roman" w:hAnsi="Times New Roman" w:eastAsia="宋体" w:cs="Times New Roman"/>
                <w:b/>
                <w:bCs/>
                <w:szCs w:val="21"/>
              </w:rPr>
              <w:t>工商注册号或统一社会信用代码</w:t>
            </w:r>
          </w:p>
        </w:tc>
        <w:tc>
          <w:tcPr>
            <w:tcW w:w="4834" w:type="dxa"/>
          </w:tcPr>
          <w:p w14:paraId="5887231F">
            <w:pPr>
              <w:adjustRightInd w:val="0"/>
              <w:snapToGrid w:val="0"/>
              <w:rPr>
                <w:rFonts w:ascii="Times New Roman" w:hAnsi="Times New Roman" w:eastAsia="宋体" w:cs="Times New Roman"/>
                <w:b/>
                <w:bCs/>
                <w:szCs w:val="21"/>
              </w:rPr>
            </w:pPr>
          </w:p>
        </w:tc>
      </w:tr>
      <w:tr w14:paraId="017462F3">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1221" w:hRule="atLeast"/>
        </w:trPr>
        <w:tc>
          <w:tcPr>
            <w:tcW w:w="4226" w:type="dxa"/>
            <w:gridSpan w:val="2"/>
            <w:vAlign w:val="center"/>
          </w:tcPr>
          <w:p w14:paraId="17CA10C0">
            <w:pPr>
              <w:adjustRightInd w:val="0"/>
              <w:snapToGrid w:val="0"/>
              <w:jc w:val="center"/>
              <w:rPr>
                <w:rFonts w:ascii="Times New Roman" w:hAnsi="Times New Roman" w:eastAsia="宋体" w:cs="Times New Roman"/>
                <w:b/>
                <w:bCs/>
                <w:szCs w:val="21"/>
              </w:rPr>
            </w:pPr>
            <w:r>
              <w:rPr>
                <w:rFonts w:ascii="Times New Roman" w:hAnsi="Times New Roman" w:eastAsia="宋体" w:cs="Times New Roman"/>
                <w:b/>
                <w:bCs/>
                <w:szCs w:val="21"/>
              </w:rPr>
              <w:t>有效联系方式</w:t>
            </w:r>
          </w:p>
          <w:p w14:paraId="5A1DD95B">
            <w:pPr>
              <w:adjustRightInd w:val="0"/>
              <w:snapToGrid w:val="0"/>
              <w:jc w:val="center"/>
              <w:rPr>
                <w:rFonts w:ascii="Times New Roman" w:hAnsi="Times New Roman" w:eastAsia="宋体" w:cs="Times New Roman"/>
                <w:b/>
                <w:bCs/>
                <w:szCs w:val="21"/>
              </w:rPr>
            </w:pPr>
            <w:r>
              <w:rPr>
                <w:rFonts w:ascii="Times New Roman" w:hAnsi="Times New Roman" w:eastAsia="宋体" w:cs="Times New Roman"/>
                <w:szCs w:val="21"/>
              </w:rPr>
              <w:t>（电话号码或邮箱）</w:t>
            </w:r>
          </w:p>
        </w:tc>
        <w:tc>
          <w:tcPr>
            <w:tcW w:w="4834" w:type="dxa"/>
          </w:tcPr>
          <w:p w14:paraId="6496C88E">
            <w:pPr>
              <w:adjustRightInd w:val="0"/>
              <w:snapToGrid w:val="0"/>
              <w:rPr>
                <w:rFonts w:ascii="Times New Roman" w:hAnsi="Times New Roman" w:eastAsia="宋体" w:cs="Times New Roman"/>
                <w:b/>
                <w:bCs/>
                <w:szCs w:val="21"/>
              </w:rPr>
            </w:pPr>
          </w:p>
        </w:tc>
      </w:tr>
      <w:tr w14:paraId="4882A4BF">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998" w:hRule="atLeast"/>
        </w:trPr>
        <w:tc>
          <w:tcPr>
            <w:tcW w:w="4226" w:type="dxa"/>
            <w:gridSpan w:val="2"/>
            <w:vAlign w:val="center"/>
          </w:tcPr>
          <w:p w14:paraId="12E69C65">
            <w:pPr>
              <w:adjustRightInd w:val="0"/>
              <w:snapToGrid w:val="0"/>
              <w:jc w:val="center"/>
              <w:rPr>
                <w:rFonts w:ascii="Times New Roman" w:hAnsi="Times New Roman" w:eastAsia="宋体" w:cs="Times New Roman"/>
                <w:b/>
                <w:bCs/>
                <w:szCs w:val="21"/>
              </w:rPr>
            </w:pPr>
            <w:r>
              <w:rPr>
                <w:rFonts w:ascii="Times New Roman" w:hAnsi="Times New Roman" w:eastAsia="宋体" w:cs="Times New Roman"/>
                <w:b/>
                <w:bCs/>
                <w:szCs w:val="21"/>
              </w:rPr>
              <w:t>地    址</w:t>
            </w:r>
          </w:p>
        </w:tc>
        <w:tc>
          <w:tcPr>
            <w:tcW w:w="4834" w:type="dxa"/>
            <w:vAlign w:val="center"/>
          </w:tcPr>
          <w:p w14:paraId="4E73ED8B">
            <w:pPr>
              <w:adjustRightInd w:val="0"/>
              <w:snapToGrid w:val="0"/>
              <w:rPr>
                <w:rFonts w:ascii="Times New Roman" w:hAnsi="Times New Roman" w:eastAsia="宋体" w:cs="Times New Roman"/>
                <w:b/>
                <w:bCs/>
                <w:szCs w:val="21"/>
              </w:rPr>
            </w:pPr>
            <w:r>
              <w:rPr>
                <w:rFonts w:ascii="Times New Roman" w:hAnsi="Times New Roman" w:eastAsia="宋体" w:cs="Times New Roman"/>
                <w:szCs w:val="21"/>
              </w:rPr>
              <w:t>xx省xx市xx县（区、市）xx乡（镇、街道）xx路xx号</w:t>
            </w:r>
          </w:p>
        </w:tc>
      </w:tr>
      <w:tr w14:paraId="149C2E48">
        <w:tblPrEx>
          <w:tblBorders>
            <w:top w:val="single" w:color="auto" w:sz="8" w:space="0"/>
            <w:left w:val="single" w:color="auto" w:sz="8" w:space="0"/>
            <w:bottom w:val="single" w:color="auto" w:sz="8" w:space="0"/>
            <w:right w:val="single" w:color="auto" w:sz="8" w:space="0"/>
            <w:insideH w:val="single" w:color="auto" w:sz="4" w:space="0"/>
            <w:insideV w:val="single" w:color="auto" w:sz="4" w:space="0"/>
          </w:tblBorders>
          <w:tblCellMar>
            <w:top w:w="0" w:type="dxa"/>
            <w:left w:w="108" w:type="dxa"/>
            <w:bottom w:w="0" w:type="dxa"/>
            <w:right w:w="108" w:type="dxa"/>
          </w:tblCellMar>
        </w:tblPrEx>
        <w:trPr>
          <w:trHeight w:val="2521" w:hRule="atLeast"/>
        </w:trPr>
        <w:tc>
          <w:tcPr>
            <w:tcW w:w="9060" w:type="dxa"/>
            <w:gridSpan w:val="3"/>
            <w:vAlign w:val="center"/>
          </w:tcPr>
          <w:p w14:paraId="3EADF466">
            <w:pPr>
              <w:tabs>
                <w:tab w:val="left" w:pos="2535"/>
              </w:tabs>
              <w:adjustRightInd w:val="0"/>
              <w:snapToGrid w:val="0"/>
              <w:spacing w:before="249" w:beforeLines="80"/>
              <w:rPr>
                <w:rFonts w:ascii="Times New Roman" w:hAnsi="Times New Roman" w:eastAsia="宋体" w:cs="Times New Roman"/>
                <w:bCs/>
                <w:szCs w:val="21"/>
              </w:rPr>
            </w:pPr>
            <w:r>
              <w:rPr>
                <w:rFonts w:ascii="Times New Roman" w:hAnsi="Times New Roman" w:eastAsia="宋体" w:cs="Times New Roman"/>
                <w:bCs/>
                <w:szCs w:val="21"/>
              </w:rPr>
              <w:t>注：法人或其他组织信息原则上可以公开，若涉及不能公开的信息请在此栏中注明法律依据和不能公开的具体信息。</w:t>
            </w:r>
          </w:p>
        </w:tc>
      </w:tr>
    </w:tbl>
    <w:p w14:paraId="3FAB8DDE">
      <w:pPr>
        <w:spacing w:line="360" w:lineRule="auto"/>
        <w:ind w:firstLine="480" w:firstLineChars="200"/>
        <w:rPr>
          <w:rFonts w:ascii="Times New Roman" w:hAnsi="Times New Roman" w:cs="Times New Roman"/>
          <w:bCs/>
          <w:sz w:val="24"/>
          <w:szCs w:val="24"/>
        </w:rPr>
      </w:pPr>
    </w:p>
    <w:p w14:paraId="7F0E9F2F"/>
    <w:sectPr>
      <w:pgSz w:w="11906" w:h="16838"/>
      <w:pgMar w:top="1440" w:right="1800" w:bottom="1440" w:left="1800" w:header="851" w:footer="992" w:gutter="0"/>
      <w:cols w:space="425" w:num="1"/>
      <w:docGrid w:type="lines" w:linePitch="312" w:charSpace="0"/>
    </w:sectPr>
  </w:body>
</w:document>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Times New Roman">
    <w:panose1 w:val="02020603050405020304"/>
    <w:charset w:val="00"/>
    <w:family w:val="roman"/>
    <w:pitch w:val="variable"/>
    <w:sig w:usb0="20007A87" w:usb1="80000000" w:usb2="00000008" w:usb3="00000000" w:csb0="000001FF" w:csb1="00000000"/>
  </w:font>
  <w:font w:name="宋体">
    <w:panose1 w:val="02010600030101010101"/>
    <w:charset w:val="86"/>
    <w:family w:val="auto"/>
    <w:pitch w:val="default"/>
    <w:sig w:usb0="00000003" w:usb1="288F0000" w:usb2="00000006" w:usb3="00000000" w:csb0="00040001" w:csb1="00000000"/>
  </w:font>
  <w:font w:name="Wingdings">
    <w:panose1 w:val="05000000000000000000"/>
    <w:charset w:val="02"/>
    <w:family w:val="auto"/>
    <w:pitch w:val="default"/>
    <w:sig w:usb0="00000000" w:usb1="00000000" w:usb2="00000000" w:usb3="00000000" w:csb0="80000000" w:csb1="00000000"/>
  </w:font>
  <w:font w:name="Arial">
    <w:panose1 w:val="020B0604020202020204"/>
    <w:charset w:val="01"/>
    <w:family w:val="swiss"/>
    <w:pitch w:val="default"/>
    <w:sig w:usb0="E0002AFF" w:usb1="C0007843" w:usb2="00000009" w:usb3="00000000" w:csb0="400001FF" w:csb1="FFFF0000"/>
  </w:font>
  <w:font w:name="黑体">
    <w:panose1 w:val="02010609060101010101"/>
    <w:charset w:val="86"/>
    <w:family w:val="auto"/>
    <w:pitch w:val="default"/>
    <w:sig w:usb0="800002BF" w:usb1="38CF7CFA" w:usb2="00000016" w:usb3="00000000" w:csb0="00040001" w:csb1="00000000"/>
  </w:font>
  <w:font w:name="Courier New">
    <w:panose1 w:val="02070309020205020404"/>
    <w:charset w:val="01"/>
    <w:family w:val="modern"/>
    <w:pitch w:val="default"/>
    <w:sig w:usb0="E0002AFF" w:usb1="C0007843" w:usb2="00000009" w:usb3="00000000" w:csb0="400001FF" w:csb1="FFFF0000"/>
  </w:font>
  <w:font w:name="Symbol">
    <w:panose1 w:val="05050102010706020507"/>
    <w:charset w:val="02"/>
    <w:family w:val="roman"/>
    <w:pitch w:val="default"/>
    <w:sig w:usb0="00000000" w:usb1="00000000" w:usb2="00000000" w:usb3="00000000" w:csb0="80000000" w:csb1="00000000"/>
  </w:font>
  <w:font w:name="Calibri">
    <w:panose1 w:val="020F0502020204030204"/>
    <w:charset w:val="00"/>
    <w:family w:val="swiss"/>
    <w:pitch w:val="default"/>
    <w:sig w:usb0="E10002FF" w:usb1="4000ACFF" w:usb2="00000009" w:usb3="00000000" w:csb0="2000019F" w:csb1="00000000"/>
  </w:font>
  <w:font w:name="方正小标宋简体">
    <w:panose1 w:val="02000000000000000000"/>
    <w:charset w:val="86"/>
    <w:family w:val="auto"/>
    <w:pitch w:val="default"/>
    <w:sig w:usb0="A00002BF" w:usb1="184F6CFA" w:usb2="00000012" w:usb3="00000000" w:csb0="00040001" w:csb1="00000000"/>
  </w:font>
  <w:font w:name="仿宋_GB2312">
    <w:panose1 w:val="02010609030101010101"/>
    <w:charset w:val="86"/>
    <w:family w:val="roman"/>
    <w:pitch w:val="default"/>
    <w:sig w:usb0="00000001" w:usb1="080E0000" w:usb2="00000000" w:usb3="00000000" w:csb0="00040000" w:csb1="00000000"/>
  </w:font>
  <w:font w:name="方正小标宋_GBK">
    <w:panose1 w:val="02000000000000000000"/>
    <w:charset w:val="86"/>
    <w:family w:val="auto"/>
    <w:pitch w:val="default"/>
    <w:sig w:usb0="A00002BF" w:usb1="38CF7CFA" w:usb2="00082016" w:usb3="00000000" w:csb0="00040001" w:csb1="00000000"/>
  </w:font>
</w:fonts>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xmlns:wpsCustomData="http://www.wps.cn/officeDocument/2013/wpsCustomData" mc:Ignorable="w14">
  <w:zoom w:percent="100"/>
  <w:bordersDoNotSurroundHeader w:val="1"/>
  <w:bordersDoNotSurroundFooter w:val="1"/>
  <w:revisionView w:markup="0"/>
  <w:documentProtection w:enforcement="0"/>
  <w:defaultTabStop w:val="420"/>
  <w:drawingGridVerticalSpacing w:val="156"/>
  <w:displayHorizontalDrawingGridEvery w:val="0"/>
  <w:displayVerticalDrawingGridEvery w:val="2"/>
  <w:characterSpacingControl w:val="compressPunctuation"/>
  <w:compat>
    <w:spaceForUL/>
    <w:balanceSingleByteDoubleByteWidth/>
    <w:doNotLeaveBackslashAlone/>
    <w:ulTrailSpace/>
    <w:doNotExpandShiftReturn/>
    <w:adjustLineHeightInTable/>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D674B6"/>
    <w:rsid w:val="000D222A"/>
    <w:rsid w:val="00104BD2"/>
    <w:rsid w:val="0022314B"/>
    <w:rsid w:val="002A75BC"/>
    <w:rsid w:val="00420BCA"/>
    <w:rsid w:val="00736D63"/>
    <w:rsid w:val="00793C7C"/>
    <w:rsid w:val="00B10F97"/>
    <w:rsid w:val="00B449C4"/>
    <w:rsid w:val="00C93E9E"/>
    <w:rsid w:val="00D674B6"/>
    <w:rsid w:val="00F63317"/>
    <w:rsid w:val="6B936BB1"/>
    <w:rsid w:val="75DB62CE"/>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ettings>
</file>

<file path=word/styles.xml><?xml version="1.0" encoding="utf-8"?>
<w:styles xmlns:mc="http://schemas.openxmlformats.org/markup-compatibility/2006" xmlns:o="urn:schemas-microsoft-com:office:office" xmlns:r="http://schemas.openxmlformats.org/officeDocument/2006/relationships" xmlns:m="http://schemas.openxmlformats.org/officeDocument/2006/math" xmlns:v="urn:schemas-microsoft-com:vml" xmlns:w="http://schemas.openxmlformats.org/wordprocessingml/2006/main" xmlns:w14="http://schemas.microsoft.com/office/word/2010/wordml" xmlns:w10="urn:schemas-microsoft-com:office:word" xmlns:sl="http://schemas.openxmlformats.org/schemaLibrary/2006/main" xmlns:wpsCustomData="http://www.wps.cn/officeDocument/2013/wpsCustomData" mc:Ignorable="w14">
  <w:docDefaults>
    <w:rPrDefault>
      <w:rPr>
        <w:rFonts w:asciiTheme="minorHAnsi" w:hAnsiTheme="minorHAnsi" w:eastAsiaTheme="minorEastAsia" w:cstheme="minorBidi"/>
      </w:rPr>
    </w:rPrDefault>
    <w:pPrDefault/>
  </w:docDefaults>
  <w:latentStyles w:count="260" w:defQFormat="0" w:defUnhideWhenUsed="1" w:defSemiHidden="1" w:defUIPriority="99" w:defLockedState="0">
    <w:lsdException w:qFormat="1" w:unhideWhenUsed="0" w:uiPriority="0" w:semiHidden="0" w:name="Normal"/>
    <w:lsdException w:qFormat="1" w:unhideWhenUsed="0" w:uiPriority="9" w:semiHidden="0" w:name="heading 1"/>
    <w:lsdException w:qFormat="1" w:uiPriority="9" w:name="heading 2"/>
    <w:lsdException w:qFormat="1" w:uiPriority="9" w:name="heading 3"/>
    <w:lsdException w:qFormat="1" w:uiPriority="9" w:name="heading 4"/>
    <w:lsdException w:qFormat="1" w:uiPriority="9" w:name="heading 5"/>
    <w:lsdException w:qFormat="1" w:uiPriority="9" w:name="heading 6"/>
    <w:lsdException w:qFormat="1" w:uiPriority="9" w:name="heading 7"/>
    <w:lsdException w:qFormat="1" w:uiPriority="9" w:name="heading 8"/>
    <w:lsdException w:qFormat="1" w:uiPriority="9" w:name="heading 9"/>
    <w:lsdException w:uiPriority="99" w:name="index 1"/>
    <w:lsdException w:uiPriority="99" w:name="index 2"/>
    <w:lsdException w:uiPriority="99" w:name="index 3"/>
    <w:lsdException w:uiPriority="99" w:name="index 4"/>
    <w:lsdException w:uiPriority="99" w:name="index 5"/>
    <w:lsdException w:uiPriority="99" w:name="index 6"/>
    <w:lsdException w:uiPriority="99" w:name="index 7"/>
    <w:lsdException w:uiPriority="99" w:name="index 8"/>
    <w:lsdException w:uiPriority="99" w:name="index 9"/>
    <w:lsdException w:uiPriority="39" w:name="toc 1"/>
    <w:lsdException w:uiPriority="39" w:name="toc 2"/>
    <w:lsdException w:uiPriority="39" w:name="toc 3"/>
    <w:lsdException w:uiPriority="39" w:name="toc 4"/>
    <w:lsdException w:uiPriority="39" w:name="toc 5"/>
    <w:lsdException w:uiPriority="39" w:name="toc 6"/>
    <w:lsdException w:uiPriority="39" w:name="toc 7"/>
    <w:lsdException w:uiPriority="39" w:name="toc 8"/>
    <w:lsdException w:uiPriority="39" w:name="toc 9"/>
    <w:lsdException w:uiPriority="99" w:name="Normal Indent"/>
    <w:lsdException w:uiPriority="99" w:name="footnote text"/>
    <w:lsdException w:uiPriority="99" w:name="annotation text"/>
    <w:lsdException w:qFormat="1" w:uiPriority="99" w:semiHidden="0" w:name="header"/>
    <w:lsdException w:qFormat="1" w:uiPriority="99" w:semiHidden="0" w:name="footer"/>
    <w:lsdException w:uiPriority="99" w:name="index heading"/>
    <w:lsdException w:qFormat="1" w:uiPriority="35" w:name="caption"/>
    <w:lsdException w:uiPriority="99" w:name="table of figures"/>
    <w:lsdException w:uiPriority="99" w:name="envelope address"/>
    <w:lsdException w:uiPriority="99" w:name="envelope return"/>
    <w:lsdException w:uiPriority="99" w:name="footnote reference"/>
    <w:lsdException w:uiPriority="99" w:name="annotation reference"/>
    <w:lsdException w:uiPriority="99" w:name="line number"/>
    <w:lsdException w:uiPriority="99" w:name="page number"/>
    <w:lsdException w:uiPriority="99" w:name="endnote reference"/>
    <w:lsdException w:uiPriority="99" w:name="endnote text"/>
    <w:lsdException w:uiPriority="99" w:name="table of authorities"/>
    <w:lsdException w:uiPriority="99" w:name="macro"/>
    <w:lsdException w:uiPriority="99" w:name="toa heading"/>
    <w:lsdException w:uiPriority="99" w:name="List"/>
    <w:lsdException w:uiPriority="99" w:name="List Bullet"/>
    <w:lsdException w:uiPriority="99" w:name="List Number"/>
    <w:lsdException w:uiPriority="99" w:name="List 2"/>
    <w:lsdException w:uiPriority="99" w:name="List 3"/>
    <w:lsdException w:uiPriority="99" w:name="List 4"/>
    <w:lsdException w:uiPriority="99" w:name="List 5"/>
    <w:lsdException w:uiPriority="99" w:name="List Bullet 2"/>
    <w:lsdException w:uiPriority="99" w:name="List Bullet 3"/>
    <w:lsdException w:uiPriority="99" w:name="List Bullet 4"/>
    <w:lsdException w:uiPriority="99" w:name="List Bullet 5"/>
    <w:lsdException w:uiPriority="99" w:name="List Number 2"/>
    <w:lsdException w:uiPriority="99" w:name="List Number 3"/>
    <w:lsdException w:uiPriority="99" w:name="List Number 4"/>
    <w:lsdException w:uiPriority="99" w:name="List Number 5"/>
    <w:lsdException w:qFormat="1" w:unhideWhenUsed="0" w:uiPriority="10" w:semiHidden="0" w:name="Title"/>
    <w:lsdException w:uiPriority="99" w:name="Closing"/>
    <w:lsdException w:uiPriority="99" w:name="Signature"/>
    <w:lsdException w:uiPriority="1" w:name="Default Paragraph Font"/>
    <w:lsdException w:uiPriority="99" w:name="Body Text"/>
    <w:lsdException w:uiPriority="99" w:name="Body Text Indent"/>
    <w:lsdException w:uiPriority="99" w:name="List Continue"/>
    <w:lsdException w:uiPriority="99" w:name="List Continue 2"/>
    <w:lsdException w:uiPriority="99" w:name="List Continue 3"/>
    <w:lsdException w:uiPriority="99" w:name="List Continue 4"/>
    <w:lsdException w:uiPriority="99" w:name="List Continue 5"/>
    <w:lsdException w:uiPriority="99" w:name="Message Header"/>
    <w:lsdException w:qFormat="1" w:unhideWhenUsed="0" w:uiPriority="11" w:semiHidden="0" w:name="Subtitle"/>
    <w:lsdException w:uiPriority="99" w:name="Salutation"/>
    <w:lsdException w:uiPriority="99" w:name="Date"/>
    <w:lsdException w:uiPriority="99" w:name="Body Text First Indent"/>
    <w:lsdException w:uiPriority="99" w:name="Body Text First Indent 2"/>
    <w:lsdException w:uiPriority="99" w:name="Note Heading"/>
    <w:lsdException w:uiPriority="99" w:name="Body Text 2"/>
    <w:lsdException w:uiPriority="99" w:name="Body Text 3"/>
    <w:lsdException w:uiPriority="99" w:name="Body Text Indent 2"/>
    <w:lsdException w:uiPriority="99" w:name="Body Text Indent 3"/>
    <w:lsdException w:uiPriority="99" w:name="Block Text"/>
    <w:lsdException w:uiPriority="99" w:name="Hyperlink"/>
    <w:lsdException w:uiPriority="99" w:name="FollowedHyperlink"/>
    <w:lsdException w:qFormat="1" w:unhideWhenUsed="0" w:uiPriority="22" w:semiHidden="0" w:name="Strong"/>
    <w:lsdException w:qFormat="1" w:unhideWhenUsed="0" w:uiPriority="20" w:semiHidden="0" w:name="Emphasis"/>
    <w:lsdException w:uiPriority="99" w:name="Document Map"/>
    <w:lsdException w:uiPriority="99" w:name="Plain Text"/>
    <w:lsdException w:uiPriority="99" w:name="E-mail Signature"/>
    <w:lsdException w:uiPriority="99" w:name="Normal (Web)"/>
    <w:lsdException w:uiPriority="99" w:name="HTML Acronym"/>
    <w:lsdException w:uiPriority="99" w:name="HTML Address"/>
    <w:lsdException w:uiPriority="99" w:name="HTML Cite"/>
    <w:lsdException w:uiPriority="99" w:name="HTML Code"/>
    <w:lsdException w:uiPriority="99" w:name="HTML Definition"/>
    <w:lsdException w:uiPriority="99" w:name="HTML Keyboard"/>
    <w:lsdException w:uiPriority="99" w:name="HTML Preformatted"/>
    <w:lsdException w:uiPriority="99" w:name="HTML Sample"/>
    <w:lsdException w:uiPriority="99" w:name="HTML Typewriter"/>
    <w:lsdException w:uiPriority="99" w:name="HTML Variable"/>
    <w:lsdException w:qFormat="1" w:uiPriority="99" w:name="Normal Table"/>
    <w:lsdException w:uiPriority="99" w:name="annotation subject"/>
    <w:lsdException w:uiPriority="99" w:name="Table Simple 1"/>
    <w:lsdException w:uiPriority="99" w:name="Table Simple 2"/>
    <w:lsdException w:uiPriority="99" w:name="Table Simple 3"/>
    <w:lsdException w:uiPriority="99" w:name="Table Classic 1"/>
    <w:lsdException w:uiPriority="99" w:name="Table Classic 2"/>
    <w:lsdException w:uiPriority="99" w:name="Table Classic 3"/>
    <w:lsdException w:uiPriority="99" w:name="Table Classic 4"/>
    <w:lsdException w:uiPriority="99" w:name="Table Colorful 1"/>
    <w:lsdException w:uiPriority="99" w:name="Table Colorful 2"/>
    <w:lsdException w:uiPriority="99" w:name="Table Colorful 3"/>
    <w:lsdException w:uiPriority="99" w:name="Table Columns 1"/>
    <w:lsdException w:uiPriority="99" w:name="Table Columns 2"/>
    <w:lsdException w:uiPriority="99" w:name="Table Columns 3"/>
    <w:lsdException w:uiPriority="99" w:name="Table Columns 4"/>
    <w:lsdException w:uiPriority="99" w:name="Table Columns 5"/>
    <w:lsdException w:uiPriority="99" w:name="Table Grid 1"/>
    <w:lsdException w:uiPriority="99" w:name="Table Grid 2"/>
    <w:lsdException w:uiPriority="99" w:name="Table Grid 3"/>
    <w:lsdException w:uiPriority="99" w:name="Table Grid 4"/>
    <w:lsdException w:uiPriority="99" w:name="Table Grid 5"/>
    <w:lsdException w:uiPriority="99" w:name="Table Grid 6"/>
    <w:lsdException w:uiPriority="99" w:name="Table Grid 7"/>
    <w:lsdException w:uiPriority="99" w:name="Table Grid 8"/>
    <w:lsdException w:uiPriority="99" w:name="Table List 1"/>
    <w:lsdException w:uiPriority="99" w:name="Table List 2"/>
    <w:lsdException w:uiPriority="99" w:name="Table List 3"/>
    <w:lsdException w:uiPriority="99" w:name="Table List 4"/>
    <w:lsdException w:uiPriority="99" w:name="Table List 5"/>
    <w:lsdException w:uiPriority="99" w:name="Table List 6"/>
    <w:lsdException w:uiPriority="99" w:name="Table List 7"/>
    <w:lsdException w:uiPriority="99" w:name="Table List 8"/>
    <w:lsdException w:uiPriority="99" w:name="Table 3D effects 1"/>
    <w:lsdException w:uiPriority="99" w:name="Table 3D effects 2"/>
    <w:lsdException w:uiPriority="99" w:name="Table 3D effects 3"/>
    <w:lsdException w:uiPriority="99" w:name="Table Contemporary"/>
    <w:lsdException w:uiPriority="99" w:name="Table Elegant"/>
    <w:lsdException w:uiPriority="99" w:name="Table Professional"/>
    <w:lsdException w:uiPriority="99" w:name="Table Subtle 1"/>
    <w:lsdException w:uiPriority="99" w:name="Table Subtle 2"/>
    <w:lsdException w:uiPriority="99" w:name="Table Web 1"/>
    <w:lsdException w:uiPriority="99" w:name="Table Web 2"/>
    <w:lsdException w:uiPriority="99" w:name="Table Web 3"/>
    <w:lsdException w:uiPriority="99" w:name="Balloon Text"/>
    <w:lsdException w:unhideWhenUsed="0" w:uiPriority="59" w:semiHidden="0" w:name="Table Grid"/>
    <w:lsdException w:uiPriority="99" w:name="Table Theme"/>
    <w:lsdException w:unhideWhenUsed="0" w:uiPriority="60" w:semiHidden="0" w:name="Light Shading"/>
    <w:lsdException w:unhideWhenUsed="0" w:uiPriority="61" w:semiHidden="0" w:name="Light List"/>
    <w:lsdException w:unhideWhenUsed="0" w:uiPriority="62" w:semiHidden="0" w:name="Light Grid"/>
    <w:lsdException w:unhideWhenUsed="0" w:uiPriority="63" w:semiHidden="0" w:name="Medium Shading 1"/>
    <w:lsdException w:unhideWhenUsed="0" w:uiPriority="64" w:semiHidden="0" w:name="Medium Shading 2"/>
    <w:lsdException w:unhideWhenUsed="0" w:uiPriority="65" w:semiHidden="0" w:name="Medium List 1"/>
    <w:lsdException w:unhideWhenUsed="0" w:uiPriority="66" w:semiHidden="0" w:name="Medium List 2"/>
    <w:lsdException w:unhideWhenUsed="0" w:uiPriority="67" w:semiHidden="0" w:name="Medium Grid 1"/>
    <w:lsdException w:unhideWhenUsed="0" w:uiPriority="68" w:semiHidden="0" w:name="Medium Grid 2"/>
    <w:lsdException w:unhideWhenUsed="0" w:uiPriority="69" w:semiHidden="0" w:name="Medium Grid 3"/>
    <w:lsdException w:unhideWhenUsed="0" w:uiPriority="70" w:semiHidden="0" w:name="Dark List"/>
    <w:lsdException w:unhideWhenUsed="0" w:uiPriority="71" w:semiHidden="0" w:name="Colorful Shading"/>
    <w:lsdException w:unhideWhenUsed="0" w:uiPriority="72" w:semiHidden="0" w:name="Colorful List"/>
    <w:lsdException w:unhideWhenUsed="0" w:uiPriority="73" w:semiHidden="0" w:name="Colorful Grid"/>
    <w:lsdException w:unhideWhenUsed="0" w:uiPriority="60" w:semiHidden="0" w:name="Light Shading Accent 1"/>
    <w:lsdException w:unhideWhenUsed="0" w:uiPriority="61" w:semiHidden="0" w:name="Light List Accent 1"/>
    <w:lsdException w:unhideWhenUsed="0" w:uiPriority="62" w:semiHidden="0" w:name="Light Grid Accent 1"/>
    <w:lsdException w:unhideWhenUsed="0" w:uiPriority="63" w:semiHidden="0" w:name="Medium Shading 1 Accent 1"/>
    <w:lsdException w:unhideWhenUsed="0" w:uiPriority="64" w:semiHidden="0" w:name="Medium Shading 2 Accent 1"/>
    <w:lsdException w:unhideWhenUsed="0" w:uiPriority="65" w:semiHidden="0" w:name="Medium List 1 Accent 1"/>
    <w:lsdException w:unhideWhenUsed="0" w:uiPriority="66" w:semiHidden="0" w:name="Medium List 2 Accent 1"/>
    <w:lsdException w:unhideWhenUsed="0" w:uiPriority="67" w:semiHidden="0" w:name="Medium Grid 1 Accent 1"/>
    <w:lsdException w:unhideWhenUsed="0" w:uiPriority="68" w:semiHidden="0" w:name="Medium Grid 2 Accent 1"/>
    <w:lsdException w:unhideWhenUsed="0" w:uiPriority="69" w:semiHidden="0" w:name="Medium Grid 3 Accent 1"/>
    <w:lsdException w:unhideWhenUsed="0" w:uiPriority="70" w:semiHidden="0" w:name="Dark List Accent 1"/>
    <w:lsdException w:unhideWhenUsed="0" w:uiPriority="71" w:semiHidden="0" w:name="Colorful Shading Accent 1"/>
    <w:lsdException w:unhideWhenUsed="0" w:uiPriority="72" w:semiHidden="0" w:name="Colorful List Accent 1"/>
    <w:lsdException w:unhideWhenUsed="0" w:uiPriority="73" w:semiHidden="0" w:name="Colorful Grid Accent 1"/>
    <w:lsdException w:unhideWhenUsed="0" w:uiPriority="60" w:semiHidden="0" w:name="Light Shading Accent 2"/>
    <w:lsdException w:unhideWhenUsed="0" w:uiPriority="61" w:semiHidden="0" w:name="Light List Accent 2"/>
    <w:lsdException w:unhideWhenUsed="0" w:uiPriority="62" w:semiHidden="0" w:name="Light Grid Accent 2"/>
    <w:lsdException w:unhideWhenUsed="0" w:uiPriority="63" w:semiHidden="0" w:name="Medium Shading 1 Accent 2"/>
    <w:lsdException w:unhideWhenUsed="0" w:uiPriority="64" w:semiHidden="0" w:name="Medium Shading 2 Accent 2"/>
    <w:lsdException w:unhideWhenUsed="0" w:uiPriority="65" w:semiHidden="0" w:name="Medium List 1 Accent 2"/>
    <w:lsdException w:unhideWhenUsed="0" w:uiPriority="66" w:semiHidden="0" w:name="Medium List 2 Accent 2"/>
    <w:lsdException w:unhideWhenUsed="0" w:uiPriority="67" w:semiHidden="0" w:name="Medium Grid 1 Accent 2"/>
    <w:lsdException w:unhideWhenUsed="0" w:uiPriority="68" w:semiHidden="0" w:name="Medium Grid 2 Accent 2"/>
    <w:lsdException w:unhideWhenUsed="0" w:uiPriority="69" w:semiHidden="0" w:name="Medium Grid 3 Accent 2"/>
    <w:lsdException w:unhideWhenUsed="0" w:uiPriority="70" w:semiHidden="0" w:name="Dark List Accent 2"/>
    <w:lsdException w:unhideWhenUsed="0" w:uiPriority="71" w:semiHidden="0" w:name="Colorful Shading Accent 2"/>
    <w:lsdException w:unhideWhenUsed="0" w:uiPriority="72" w:semiHidden="0" w:name="Colorful List Accent 2"/>
    <w:lsdException w:unhideWhenUsed="0" w:uiPriority="73" w:semiHidden="0" w:name="Colorful Grid Accent 2"/>
    <w:lsdException w:unhideWhenUsed="0" w:uiPriority="60" w:semiHidden="0" w:name="Light Shading Accent 3"/>
    <w:lsdException w:unhideWhenUsed="0" w:uiPriority="61" w:semiHidden="0" w:name="Light List Accent 3"/>
    <w:lsdException w:unhideWhenUsed="0" w:uiPriority="62" w:semiHidden="0" w:name="Light Grid Accent 3"/>
    <w:lsdException w:unhideWhenUsed="0" w:uiPriority="63" w:semiHidden="0" w:name="Medium Shading 1 Accent 3"/>
    <w:lsdException w:unhideWhenUsed="0" w:uiPriority="64" w:semiHidden="0" w:name="Medium Shading 2 Accent 3"/>
    <w:lsdException w:unhideWhenUsed="0" w:uiPriority="65" w:semiHidden="0" w:name="Medium List 1 Accent 3"/>
    <w:lsdException w:unhideWhenUsed="0" w:uiPriority="66" w:semiHidden="0" w:name="Medium List 2 Accent 3"/>
    <w:lsdException w:unhideWhenUsed="0" w:uiPriority="67" w:semiHidden="0" w:name="Medium Grid 1 Accent 3"/>
    <w:lsdException w:unhideWhenUsed="0" w:uiPriority="68" w:semiHidden="0" w:name="Medium Grid 2 Accent 3"/>
    <w:lsdException w:unhideWhenUsed="0" w:uiPriority="69" w:semiHidden="0" w:name="Medium Grid 3 Accent 3"/>
    <w:lsdException w:unhideWhenUsed="0" w:uiPriority="70" w:semiHidden="0" w:name="Dark List Accent 3"/>
    <w:lsdException w:unhideWhenUsed="0" w:uiPriority="71" w:semiHidden="0" w:name="Colorful Shading Accent 3"/>
    <w:lsdException w:unhideWhenUsed="0" w:uiPriority="72" w:semiHidden="0" w:name="Colorful List Accent 3"/>
    <w:lsdException w:unhideWhenUsed="0" w:uiPriority="73" w:semiHidden="0" w:name="Colorful Grid Accent 3"/>
    <w:lsdException w:unhideWhenUsed="0" w:uiPriority="60" w:semiHidden="0" w:name="Light Shading Accent 4"/>
    <w:lsdException w:unhideWhenUsed="0" w:uiPriority="61" w:semiHidden="0" w:name="Light List Accent 4"/>
    <w:lsdException w:unhideWhenUsed="0" w:uiPriority="62" w:semiHidden="0" w:name="Light Grid Accent 4"/>
    <w:lsdException w:unhideWhenUsed="0" w:uiPriority="63" w:semiHidden="0" w:name="Medium Shading 1 Accent 4"/>
    <w:lsdException w:unhideWhenUsed="0" w:uiPriority="64" w:semiHidden="0" w:name="Medium Shading 2 Accent 4"/>
    <w:lsdException w:unhideWhenUsed="0" w:uiPriority="65" w:semiHidden="0" w:name="Medium List 1 Accent 4"/>
    <w:lsdException w:unhideWhenUsed="0" w:uiPriority="66" w:semiHidden="0" w:name="Medium List 2 Accent 4"/>
    <w:lsdException w:unhideWhenUsed="0" w:uiPriority="67" w:semiHidden="0" w:name="Medium Grid 1 Accent 4"/>
    <w:lsdException w:unhideWhenUsed="0" w:uiPriority="68" w:semiHidden="0" w:name="Medium Grid 2 Accent 4"/>
    <w:lsdException w:unhideWhenUsed="0" w:uiPriority="69" w:semiHidden="0" w:name="Medium Grid 3 Accent 4"/>
    <w:lsdException w:unhideWhenUsed="0" w:uiPriority="70" w:semiHidden="0" w:name="Dark List Accent 4"/>
    <w:lsdException w:unhideWhenUsed="0" w:uiPriority="71" w:semiHidden="0" w:name="Colorful Shading Accent 4"/>
    <w:lsdException w:unhideWhenUsed="0" w:uiPriority="72" w:semiHidden="0" w:name="Colorful List Accent 4"/>
    <w:lsdException w:unhideWhenUsed="0" w:uiPriority="73" w:semiHidden="0" w:name="Colorful Grid Accent 4"/>
    <w:lsdException w:unhideWhenUsed="0" w:uiPriority="60" w:semiHidden="0" w:name="Light Shading Accent 5"/>
    <w:lsdException w:unhideWhenUsed="0" w:uiPriority="61" w:semiHidden="0" w:name="Light List Accent 5"/>
    <w:lsdException w:unhideWhenUsed="0" w:uiPriority="62" w:semiHidden="0" w:name="Light Grid Accent 5"/>
    <w:lsdException w:unhideWhenUsed="0" w:uiPriority="63" w:semiHidden="0" w:name="Medium Shading 1 Accent 5"/>
    <w:lsdException w:unhideWhenUsed="0" w:uiPriority="64" w:semiHidden="0" w:name="Medium Shading 2 Accent 5"/>
    <w:lsdException w:unhideWhenUsed="0" w:uiPriority="65" w:semiHidden="0" w:name="Medium List 1 Accent 5"/>
    <w:lsdException w:unhideWhenUsed="0" w:uiPriority="66" w:semiHidden="0" w:name="Medium List 2 Accent 5"/>
    <w:lsdException w:unhideWhenUsed="0" w:uiPriority="67" w:semiHidden="0" w:name="Medium Grid 1 Accent 5"/>
    <w:lsdException w:unhideWhenUsed="0" w:uiPriority="68" w:semiHidden="0" w:name="Medium Grid 2 Accent 5"/>
    <w:lsdException w:unhideWhenUsed="0" w:uiPriority="69" w:semiHidden="0" w:name="Medium Grid 3 Accent 5"/>
    <w:lsdException w:unhideWhenUsed="0" w:uiPriority="70" w:semiHidden="0" w:name="Dark List Accent 5"/>
    <w:lsdException w:unhideWhenUsed="0" w:uiPriority="71" w:semiHidden="0" w:name="Colorful Shading Accent 5"/>
    <w:lsdException w:unhideWhenUsed="0" w:uiPriority="72" w:semiHidden="0" w:name="Colorful List Accent 5"/>
    <w:lsdException w:unhideWhenUsed="0" w:uiPriority="73" w:semiHidden="0" w:name="Colorful Grid Accent 5"/>
    <w:lsdException w:unhideWhenUsed="0" w:uiPriority="60" w:semiHidden="0" w:name="Light Shading Accent 6"/>
    <w:lsdException w:unhideWhenUsed="0" w:uiPriority="61" w:semiHidden="0" w:name="Light List Accent 6"/>
    <w:lsdException w:unhideWhenUsed="0" w:uiPriority="62" w:semiHidden="0" w:name="Light Grid Accent 6"/>
    <w:lsdException w:unhideWhenUsed="0" w:uiPriority="63" w:semiHidden="0" w:name="Medium Shading 1 Accent 6"/>
    <w:lsdException w:unhideWhenUsed="0" w:uiPriority="64" w:semiHidden="0" w:name="Medium Shading 2 Accent 6"/>
    <w:lsdException w:unhideWhenUsed="0" w:uiPriority="65" w:semiHidden="0" w:name="Medium List 1 Accent 6"/>
    <w:lsdException w:unhideWhenUsed="0" w:uiPriority="66" w:semiHidden="0" w:name="Medium List 2 Accent 6"/>
    <w:lsdException w:unhideWhenUsed="0" w:uiPriority="67" w:semiHidden="0" w:name="Medium Grid 1 Accent 6"/>
    <w:lsdException w:unhideWhenUsed="0" w:uiPriority="68" w:semiHidden="0" w:name="Medium Grid 2 Accent 6"/>
    <w:lsdException w:unhideWhenUsed="0" w:uiPriority="69" w:semiHidden="0" w:name="Medium Grid 3 Accent 6"/>
    <w:lsdException w:unhideWhenUsed="0" w:uiPriority="70" w:semiHidden="0" w:name="Dark List Accent 6"/>
    <w:lsdException w:unhideWhenUsed="0" w:uiPriority="71" w:semiHidden="0" w:name="Colorful Shading Accent 6"/>
    <w:lsdException w:unhideWhenUsed="0" w:uiPriority="72" w:semiHidden="0" w:name="Colorful List Accent 6"/>
    <w:lsdException w:unhideWhenUsed="0" w:uiPriority="73" w:semiHidden="0" w:name="Colorful Grid Accent 6"/>
  </w:latentStyles>
  <w:style w:type="paragraph" w:default="1" w:styleId="1">
    <w:name w:val="Normal"/>
    <w:qFormat/>
    <w:uiPriority w:val="0"/>
    <w:pPr>
      <w:widowControl w:val="0"/>
      <w:jc w:val="both"/>
    </w:pPr>
    <w:rPr>
      <w:rFonts w:asciiTheme="minorHAnsi" w:hAnsiTheme="minorHAnsi" w:eastAsiaTheme="minorEastAsia" w:cstheme="minorBidi"/>
      <w:kern w:val="2"/>
      <w:sz w:val="21"/>
      <w:szCs w:val="22"/>
      <w:lang w:val="en-US" w:eastAsia="zh-CN" w:bidi="ar-SA"/>
    </w:rPr>
  </w:style>
  <w:style w:type="character" w:default="1" w:styleId="5">
    <w:name w:val="Default Paragraph Font"/>
    <w:semiHidden/>
    <w:unhideWhenUsed/>
    <w:uiPriority w:val="1"/>
  </w:style>
  <w:style w:type="table" w:default="1" w:styleId="4">
    <w:name w:val="Normal Table"/>
    <w:semiHidden/>
    <w:unhideWhenUsed/>
    <w:qFormat/>
    <w:uiPriority w:val="99"/>
    <w:tblPr>
      <w:tblCellMar>
        <w:top w:w="0" w:type="dxa"/>
        <w:left w:w="108" w:type="dxa"/>
        <w:bottom w:w="0" w:type="dxa"/>
        <w:right w:w="108" w:type="dxa"/>
      </w:tblCellMar>
    </w:tblPr>
  </w:style>
  <w:style w:type="paragraph" w:styleId="2">
    <w:name w:val="footer"/>
    <w:basedOn w:val="1"/>
    <w:link w:val="7"/>
    <w:unhideWhenUsed/>
    <w:qFormat/>
    <w:uiPriority w:val="99"/>
    <w:pPr>
      <w:tabs>
        <w:tab w:val="center" w:pos="4153"/>
        <w:tab w:val="right" w:pos="8306"/>
      </w:tabs>
      <w:snapToGrid w:val="0"/>
      <w:jc w:val="left"/>
    </w:pPr>
    <w:rPr>
      <w:sz w:val="18"/>
      <w:szCs w:val="18"/>
    </w:rPr>
  </w:style>
  <w:style w:type="paragraph" w:styleId="3">
    <w:name w:val="header"/>
    <w:basedOn w:val="1"/>
    <w:link w:val="6"/>
    <w:unhideWhenUsed/>
    <w:qFormat/>
    <w:uiPriority w:val="99"/>
    <w:pPr>
      <w:pBdr>
        <w:bottom w:val="single" w:color="auto" w:sz="6" w:space="1"/>
      </w:pBdr>
      <w:tabs>
        <w:tab w:val="center" w:pos="4153"/>
        <w:tab w:val="right" w:pos="8306"/>
      </w:tabs>
      <w:snapToGrid w:val="0"/>
      <w:jc w:val="center"/>
    </w:pPr>
    <w:rPr>
      <w:sz w:val="18"/>
      <w:szCs w:val="18"/>
    </w:rPr>
  </w:style>
  <w:style w:type="character" w:customStyle="1" w:styleId="6">
    <w:name w:val="页眉 Char"/>
    <w:basedOn w:val="5"/>
    <w:link w:val="3"/>
    <w:qFormat/>
    <w:uiPriority w:val="99"/>
    <w:rPr>
      <w:sz w:val="18"/>
      <w:szCs w:val="18"/>
    </w:rPr>
  </w:style>
  <w:style w:type="character" w:customStyle="1" w:styleId="7">
    <w:name w:val="页脚 Char"/>
    <w:basedOn w:val="5"/>
    <w:link w:val="2"/>
    <w:qFormat/>
    <w:uiPriority w:val="99"/>
    <w:rPr>
      <w:sz w:val="18"/>
      <w:szCs w:val="18"/>
    </w:rPr>
  </w:style>
</w:styles>
</file>

<file path=word/_rels/document.xml.rels><?xml version="1.0" encoding="UTF-8" standalone="yes"?>
<Relationships xmlns="http://schemas.openxmlformats.org/package/2006/relationships"><Relationship Id="rId3" Type="http://schemas.openxmlformats.org/officeDocument/2006/relationships/theme" Target="theme/theme1.xml"/><Relationship Id="rId7" Type="http://schemas.openxmlformats.org/officeDocument/2006/relationships/customXml" Target="../customXml/item3.xml"/><Relationship Id="rId2" Type="http://schemas.openxmlformats.org/officeDocument/2006/relationships/settings" Target="settings.xml"/><Relationship Id="rId1" Type="http://schemas.openxmlformats.org/officeDocument/2006/relationships/styles" Target="styles.xml"/><Relationship Id="rId6" Type="http://schemas.openxmlformats.org/officeDocument/2006/relationships/customXml" Target="../customXml/item2.xml"/><Relationship Id="rId5" Type="http://schemas.openxmlformats.org/officeDocument/2006/relationships/customXml" Target="../customXml/item1.xml"/><Relationship Id="rId4" Type="http://schemas.openxmlformats.org/officeDocument/2006/relationships/fontTable" Target="fontTable.xml"/></Relationships>
</file>

<file path=word/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文档" ma:contentTypeID="0x010100CCBCA8FE09BA884190E4D6BD8E673E63" ma:contentTypeVersion="1" ma:contentTypeDescription="新建文档。" ma:contentTypeScope="" ma:versionID="896101d845bd90f3e9e18822c19c8fff">
  <xsd:schema xmlns:xsd="http://www.w3.org/2001/XMLSchema" xmlns:xs="http://www.w3.org/2001/XMLSchema" xmlns:p="http://schemas.microsoft.com/office/2006/metadata/properties" xmlns:ns1="http://schemas.microsoft.com/sharepoint/v3" targetNamespace="http://schemas.microsoft.com/office/2006/metadata/properties" ma:root="true" ma:fieldsID="5107b0345c29e57748057d300629ffc8"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计划开始日期" ma:description="“计划开始日期”是由“发布”功能创建的网站栏。它用于指定第一次向网站访问者显示此页面的日期和时间。" ma:hidden="true" ma:internalName="PublishingStartDate">
      <xsd:simpleType>
        <xsd:restriction base="dms:Unknown"/>
      </xsd:simpleType>
    </xsd:element>
    <xsd:element name="PublishingExpirationDate" ma:index="9" nillable="true" ma:displayName="计划结束日期" ma:description="“计划结束日期”是由“发布”功能创建的网站栏。它用于指定不再向网站访问者显示此页面的日期和时间。"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内容类型"/>
        <xsd:element ref="dc:title" minOccurs="0" maxOccurs="1" ma:index="4" ma:displayName="标题"/>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D2CE4ADB-8B58-4F84-85EC-029C0AA3BF27}"/>
</file>

<file path=customXml/itemProps2.xml><?xml version="1.0" encoding="utf-8"?>
<ds:datastoreItem xmlns:ds="http://schemas.openxmlformats.org/officeDocument/2006/customXml" ds:itemID="{6E610415-DF0C-494A-B11F-D595D5869937}"/>
</file>

<file path=customXml/itemProps3.xml><?xml version="1.0" encoding="utf-8"?>
<ds:datastoreItem xmlns:ds="http://schemas.openxmlformats.org/officeDocument/2006/customXml" ds:itemID="{89DAB304-3D3B-481C-9383-D615E4FE5E64}"/>
</file>

<file path=docProps/app.xml><?xml version="1.0" encoding="utf-8"?>
<Properties xmlns="http://schemas.openxmlformats.org/officeDocument/2006/extended-properties" xmlns:vt="http://schemas.openxmlformats.org/officeDocument/2006/docPropsVTypes">
  <Template>Normal</Template>
  <Pages>4</Pages>
  <Words>967</Words>
  <Characters>1042</Characters>
  <Lines>8</Lines>
  <Paragraphs>2</Paragraphs>
  <TotalTime>15</TotalTime>
  <ScaleCrop>false</ScaleCrop>
  <LinksUpToDate>false</LinksUpToDate>
  <CharactersWithSpaces>1066</CharactersWithSpaces>
  <Application>WPS Office_12.8.2.18606_F1E327BC-269C-435d-A152-05C5408002CA</Application>
  <DocSecurity>0</DocSecurit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Kriumk</dc:creator>
  <cp:lastModifiedBy>刘贺娟</cp:lastModifiedBy>
  <cp:revision>8</cp:revision>
  <dcterms:created xsi:type="dcterms:W3CDTF">2020-04-26T05:05:00Z</dcterms:created>
  <dcterms:modified xsi:type="dcterms:W3CDTF">2025-06-13T06:01:50Z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TemplateDocerSaveRecord">
    <vt:lpwstr>eyJoZGlkIjoiY2Y1YTZjZGE1Y2Q3OWE1YTMzOTJlYTJlOGNmZDdmZTQifQ==</vt:lpwstr>
  </property>
  <property fmtid="{D5CDD505-2E9C-101B-9397-08002B2CF9AE}" pid="3" name="KSOProductBuildVer">
    <vt:lpwstr>2052-12.8.2.18606</vt:lpwstr>
  </property>
  <property fmtid="{D5CDD505-2E9C-101B-9397-08002B2CF9AE}" pid="4" name="ICV">
    <vt:lpwstr>96FFCE637761467294DDF520D35642F7_12</vt:lpwstr>
  </property>
  <property fmtid="{D5CDD505-2E9C-101B-9397-08002B2CF9AE}" pid="5" name="ContentTypeId">
    <vt:lpwstr>0x010100CCBCA8FE09BA884190E4D6BD8E673E63</vt:lpwstr>
  </property>
</Properties>
</file>